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256" r:id="rId3"/>
    <p:sldId id="378" r:id="rId4"/>
    <p:sldId id="276" r:id="rId5"/>
    <p:sldId id="386" r:id="rId6"/>
    <p:sldId id="387" r:id="rId7"/>
    <p:sldId id="311" r:id="rId8"/>
    <p:sldId id="271" r:id="rId9"/>
    <p:sldId id="335" r:id="rId10"/>
    <p:sldId id="363" r:id="rId11"/>
    <p:sldId id="384" r:id="rId12"/>
    <p:sldId id="360" r:id="rId13"/>
    <p:sldId id="382" r:id="rId14"/>
    <p:sldId id="380" r:id="rId15"/>
    <p:sldId id="381" r:id="rId16"/>
    <p:sldId id="383" r:id="rId17"/>
    <p:sldId id="365" r:id="rId18"/>
    <p:sldId id="366" r:id="rId19"/>
    <p:sldId id="374" r:id="rId20"/>
    <p:sldId id="367" r:id="rId21"/>
    <p:sldId id="401" r:id="rId22"/>
    <p:sldId id="369" r:id="rId23"/>
    <p:sldId id="403" r:id="rId24"/>
    <p:sldId id="404" r:id="rId25"/>
    <p:sldId id="373" r:id="rId26"/>
    <p:sldId id="402" r:id="rId27"/>
    <p:sldId id="405" r:id="rId28"/>
    <p:sldId id="270" r:id="rId29"/>
    <p:sldId id="394" r:id="rId30"/>
    <p:sldId id="375" r:id="rId31"/>
    <p:sldId id="407" r:id="rId32"/>
    <p:sldId id="408" r:id="rId33"/>
    <p:sldId id="261" r:id="rId34"/>
    <p:sldId id="317" r:id="rId35"/>
    <p:sldId id="376" r:id="rId36"/>
    <p:sldId id="406" r:id="rId37"/>
    <p:sldId id="400" r:id="rId38"/>
    <p:sldId id="399" r:id="rId39"/>
    <p:sldId id="370" r:id="rId40"/>
    <p:sldId id="395" r:id="rId41"/>
    <p:sldId id="388" r:id="rId42"/>
    <p:sldId id="389" r:id="rId43"/>
    <p:sldId id="390" r:id="rId44"/>
    <p:sldId id="391" r:id="rId45"/>
    <p:sldId id="392" r:id="rId46"/>
    <p:sldId id="36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99CF78-FD8D-4D7C-B9F0-99448C2F2AFB}">
          <p14:sldIdLst>
            <p14:sldId id="256"/>
            <p14:sldId id="378"/>
            <p14:sldId id="276"/>
            <p14:sldId id="386"/>
            <p14:sldId id="387"/>
            <p14:sldId id="311"/>
            <p14:sldId id="271"/>
            <p14:sldId id="335"/>
            <p14:sldId id="363"/>
            <p14:sldId id="384"/>
            <p14:sldId id="360"/>
            <p14:sldId id="382"/>
            <p14:sldId id="380"/>
            <p14:sldId id="381"/>
            <p14:sldId id="383"/>
            <p14:sldId id="365"/>
            <p14:sldId id="366"/>
            <p14:sldId id="374"/>
            <p14:sldId id="367"/>
            <p14:sldId id="401"/>
            <p14:sldId id="369"/>
            <p14:sldId id="403"/>
            <p14:sldId id="404"/>
            <p14:sldId id="373"/>
            <p14:sldId id="402"/>
            <p14:sldId id="405"/>
            <p14:sldId id="270"/>
            <p14:sldId id="394"/>
            <p14:sldId id="375"/>
            <p14:sldId id="407"/>
            <p14:sldId id="408"/>
            <p14:sldId id="261"/>
            <p14:sldId id="317"/>
            <p14:sldId id="376"/>
            <p14:sldId id="406"/>
          </p14:sldIdLst>
        </p14:section>
        <p14:section name="Froth" id="{47199EBA-5419-47A7-AD54-311FEAD9455F}">
          <p14:sldIdLst>
            <p14:sldId id="400"/>
            <p14:sldId id="399"/>
          </p14:sldIdLst>
        </p14:section>
        <p14:section name="Heliopause v1" id="{4A1F864D-4698-4B83-BC72-31A26E5706DB}">
          <p14:sldIdLst>
            <p14:sldId id="370"/>
          </p14:sldIdLst>
        </p14:section>
        <p14:section name="Heliopause v2" id="{6DCE1E8D-39F2-477C-9884-B8D15643466D}">
          <p14:sldIdLst>
            <p14:sldId id="395"/>
          </p14:sldIdLst>
        </p14:section>
        <p14:section name="Extras" id="{BB42CA89-1017-42EC-B16A-18ABF6698133}">
          <p14:sldIdLst>
            <p14:sldId id="388"/>
            <p14:sldId id="389"/>
            <p14:sldId id="390"/>
            <p14:sldId id="391"/>
            <p14:sldId id="392"/>
            <p14:sldId id="36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1746"/>
    <a:srgbClr val="7A6300"/>
    <a:srgbClr val="FFCC00"/>
    <a:srgbClr val="000A1E"/>
    <a:srgbClr val="00091A"/>
    <a:srgbClr val="001132"/>
    <a:srgbClr val="000F2E"/>
    <a:srgbClr val="FFFF99"/>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8CE43-36E8-4DAD-887D-A2C8689E6A03}" v="6" dt="2022-11-01T15:34:10.3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64935" autoAdjust="0"/>
  </p:normalViewPr>
  <p:slideViewPr>
    <p:cSldViewPr>
      <p:cViewPr varScale="1">
        <p:scale>
          <a:sx n="47" d="100"/>
          <a:sy n="47" d="100"/>
        </p:scale>
        <p:origin x="1608" y="4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144867-E187-469F-9449-121A7D83DAB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48FA077-5F9B-4A27-824C-B61201FA82A1}">
      <dgm:prSet/>
      <dgm:spPr/>
      <dgm:t>
        <a:bodyPr/>
        <a:lstStyle/>
        <a:p>
          <a:r>
            <a:rPr lang="en-US" dirty="0">
              <a:solidFill>
                <a:schemeClr val="tx1"/>
              </a:solidFill>
            </a:rPr>
            <a:t>The Voyager Program</a:t>
          </a:r>
        </a:p>
      </dgm:t>
    </dgm:pt>
    <dgm:pt modelId="{56D3954B-E4B1-4DD7-9511-8B5023FB0A6C}" type="parTrans" cxnId="{A104E829-41EC-488F-8F73-235DC57128E3}">
      <dgm:prSet/>
      <dgm:spPr/>
      <dgm:t>
        <a:bodyPr/>
        <a:lstStyle/>
        <a:p>
          <a:endParaRPr lang="en-US"/>
        </a:p>
      </dgm:t>
    </dgm:pt>
    <dgm:pt modelId="{7BE2FE94-96BD-48EA-9E22-A2AEA5ABBD23}" type="sibTrans" cxnId="{A104E829-41EC-488F-8F73-235DC57128E3}">
      <dgm:prSet/>
      <dgm:spPr/>
      <dgm:t>
        <a:bodyPr/>
        <a:lstStyle/>
        <a:p>
          <a:endParaRPr lang="en-US"/>
        </a:p>
      </dgm:t>
    </dgm:pt>
    <dgm:pt modelId="{8BE4DEE1-E0D1-4527-95EA-B01E66B5C5E6}">
      <dgm:prSet/>
      <dgm:spPr/>
      <dgm:t>
        <a:bodyPr/>
        <a:lstStyle/>
        <a:p>
          <a:r>
            <a:rPr lang="en-US" dirty="0">
              <a:solidFill>
                <a:schemeClr val="tx1"/>
              </a:solidFill>
            </a:rPr>
            <a:t>The Voyager Interstellar Mission (VIM) – Exploring the Heliosphere and Beyond</a:t>
          </a:r>
        </a:p>
      </dgm:t>
    </dgm:pt>
    <dgm:pt modelId="{A849CD7C-0784-475C-A3E4-9DC54F8E5237}" type="parTrans" cxnId="{63C00367-A30B-4F81-855F-80D3268DE1DC}">
      <dgm:prSet/>
      <dgm:spPr/>
      <dgm:t>
        <a:bodyPr/>
        <a:lstStyle/>
        <a:p>
          <a:endParaRPr lang="en-US"/>
        </a:p>
      </dgm:t>
    </dgm:pt>
    <dgm:pt modelId="{C0FFB415-93A2-4653-84E8-9FBFE773335D}" type="sibTrans" cxnId="{63C00367-A30B-4F81-855F-80D3268DE1DC}">
      <dgm:prSet/>
      <dgm:spPr/>
      <dgm:t>
        <a:bodyPr/>
        <a:lstStyle/>
        <a:p>
          <a:endParaRPr lang="en-US"/>
        </a:p>
      </dgm:t>
    </dgm:pt>
    <dgm:pt modelId="{D2E7BEE7-F467-4313-B0AD-68A1D759E950}">
      <dgm:prSet/>
      <dgm:spPr/>
      <dgm:t>
        <a:bodyPr/>
        <a:lstStyle/>
        <a:p>
          <a:r>
            <a:rPr lang="en-US" dirty="0">
              <a:solidFill>
                <a:schemeClr val="tx1"/>
              </a:solidFill>
            </a:rPr>
            <a:t>Where they are today and Where They are Going</a:t>
          </a:r>
        </a:p>
      </dgm:t>
    </dgm:pt>
    <dgm:pt modelId="{AF65C211-9C41-4F39-9B32-4E2F22707DF5}" type="parTrans" cxnId="{D8F36AC9-62F8-43BE-8F5B-99618C1DF3E5}">
      <dgm:prSet/>
      <dgm:spPr/>
      <dgm:t>
        <a:bodyPr/>
        <a:lstStyle/>
        <a:p>
          <a:endParaRPr lang="en-US"/>
        </a:p>
      </dgm:t>
    </dgm:pt>
    <dgm:pt modelId="{6CC7046F-8D72-48CD-96E4-C4EAD052786A}" type="sibTrans" cxnId="{D8F36AC9-62F8-43BE-8F5B-99618C1DF3E5}">
      <dgm:prSet/>
      <dgm:spPr/>
      <dgm:t>
        <a:bodyPr/>
        <a:lstStyle/>
        <a:p>
          <a:endParaRPr lang="en-US"/>
        </a:p>
      </dgm:t>
    </dgm:pt>
    <dgm:pt modelId="{9F37DF75-A9A8-4D8D-959A-E5AD2C733C64}" type="pres">
      <dgm:prSet presAssocID="{4F144867-E187-469F-9449-121A7D83DABE}" presName="linear" presStyleCnt="0">
        <dgm:presLayoutVars>
          <dgm:animLvl val="lvl"/>
          <dgm:resizeHandles val="exact"/>
        </dgm:presLayoutVars>
      </dgm:prSet>
      <dgm:spPr/>
    </dgm:pt>
    <dgm:pt modelId="{E9CF9776-5B6B-4DE9-8094-EB8B7AB97C3E}" type="pres">
      <dgm:prSet presAssocID="{E48FA077-5F9B-4A27-824C-B61201FA82A1}" presName="parentText" presStyleLbl="node1" presStyleIdx="0" presStyleCnt="3">
        <dgm:presLayoutVars>
          <dgm:chMax val="0"/>
          <dgm:bulletEnabled val="1"/>
        </dgm:presLayoutVars>
      </dgm:prSet>
      <dgm:spPr/>
    </dgm:pt>
    <dgm:pt modelId="{EF820C25-8FB7-4C9B-9563-D0CBF79F014B}" type="pres">
      <dgm:prSet presAssocID="{7BE2FE94-96BD-48EA-9E22-A2AEA5ABBD23}" presName="spacer" presStyleCnt="0"/>
      <dgm:spPr/>
    </dgm:pt>
    <dgm:pt modelId="{78602A5F-DEE2-4AE5-8369-162CA6BA3DD4}" type="pres">
      <dgm:prSet presAssocID="{8BE4DEE1-E0D1-4527-95EA-B01E66B5C5E6}" presName="parentText" presStyleLbl="node1" presStyleIdx="1" presStyleCnt="3">
        <dgm:presLayoutVars>
          <dgm:chMax val="0"/>
          <dgm:bulletEnabled val="1"/>
        </dgm:presLayoutVars>
      </dgm:prSet>
      <dgm:spPr/>
    </dgm:pt>
    <dgm:pt modelId="{C91561C0-3F3B-41DD-8BC7-D00A43B04B5A}" type="pres">
      <dgm:prSet presAssocID="{C0FFB415-93A2-4653-84E8-9FBFE773335D}" presName="spacer" presStyleCnt="0"/>
      <dgm:spPr/>
    </dgm:pt>
    <dgm:pt modelId="{8A919FEA-9A14-4B8E-AB8E-2AE972A3F0DD}" type="pres">
      <dgm:prSet presAssocID="{D2E7BEE7-F467-4313-B0AD-68A1D759E950}" presName="parentText" presStyleLbl="node1" presStyleIdx="2" presStyleCnt="3">
        <dgm:presLayoutVars>
          <dgm:chMax val="0"/>
          <dgm:bulletEnabled val="1"/>
        </dgm:presLayoutVars>
      </dgm:prSet>
      <dgm:spPr/>
    </dgm:pt>
  </dgm:ptLst>
  <dgm:cxnLst>
    <dgm:cxn modelId="{A104E829-41EC-488F-8F73-235DC57128E3}" srcId="{4F144867-E187-469F-9449-121A7D83DABE}" destId="{E48FA077-5F9B-4A27-824C-B61201FA82A1}" srcOrd="0" destOrd="0" parTransId="{56D3954B-E4B1-4DD7-9511-8B5023FB0A6C}" sibTransId="{7BE2FE94-96BD-48EA-9E22-A2AEA5ABBD23}"/>
    <dgm:cxn modelId="{63C00367-A30B-4F81-855F-80D3268DE1DC}" srcId="{4F144867-E187-469F-9449-121A7D83DABE}" destId="{8BE4DEE1-E0D1-4527-95EA-B01E66B5C5E6}" srcOrd="1" destOrd="0" parTransId="{A849CD7C-0784-475C-A3E4-9DC54F8E5237}" sibTransId="{C0FFB415-93A2-4653-84E8-9FBFE773335D}"/>
    <dgm:cxn modelId="{9452BE82-30EF-4D33-AA16-2313DD68D6A7}" type="presOf" srcId="{4F144867-E187-469F-9449-121A7D83DABE}" destId="{9F37DF75-A9A8-4D8D-959A-E5AD2C733C64}" srcOrd="0" destOrd="0" presId="urn:microsoft.com/office/officeart/2005/8/layout/vList2"/>
    <dgm:cxn modelId="{AE44D494-1C47-445C-8CAE-89872A0CC7D1}" type="presOf" srcId="{D2E7BEE7-F467-4313-B0AD-68A1D759E950}" destId="{8A919FEA-9A14-4B8E-AB8E-2AE972A3F0DD}" srcOrd="0" destOrd="0" presId="urn:microsoft.com/office/officeart/2005/8/layout/vList2"/>
    <dgm:cxn modelId="{5CEA7EA5-2256-47E1-BE69-C1A4CE7D15FA}" type="presOf" srcId="{8BE4DEE1-E0D1-4527-95EA-B01E66B5C5E6}" destId="{78602A5F-DEE2-4AE5-8369-162CA6BA3DD4}" srcOrd="0" destOrd="0" presId="urn:microsoft.com/office/officeart/2005/8/layout/vList2"/>
    <dgm:cxn modelId="{D8F36AC9-62F8-43BE-8F5B-99618C1DF3E5}" srcId="{4F144867-E187-469F-9449-121A7D83DABE}" destId="{D2E7BEE7-F467-4313-B0AD-68A1D759E950}" srcOrd="2" destOrd="0" parTransId="{AF65C211-9C41-4F39-9B32-4E2F22707DF5}" sibTransId="{6CC7046F-8D72-48CD-96E4-C4EAD052786A}"/>
    <dgm:cxn modelId="{A48BBACE-2693-43D5-A93D-65C58FC0BD8A}" type="presOf" srcId="{E48FA077-5F9B-4A27-824C-B61201FA82A1}" destId="{E9CF9776-5B6B-4DE9-8094-EB8B7AB97C3E}" srcOrd="0" destOrd="0" presId="urn:microsoft.com/office/officeart/2005/8/layout/vList2"/>
    <dgm:cxn modelId="{6F72D8FF-AD94-43CE-A99F-C4D11EBC6FCF}" type="presParOf" srcId="{9F37DF75-A9A8-4D8D-959A-E5AD2C733C64}" destId="{E9CF9776-5B6B-4DE9-8094-EB8B7AB97C3E}" srcOrd="0" destOrd="0" presId="urn:microsoft.com/office/officeart/2005/8/layout/vList2"/>
    <dgm:cxn modelId="{849989E6-5313-43A3-9084-3DC8452C93BA}" type="presParOf" srcId="{9F37DF75-A9A8-4D8D-959A-E5AD2C733C64}" destId="{EF820C25-8FB7-4C9B-9563-D0CBF79F014B}" srcOrd="1" destOrd="0" presId="urn:microsoft.com/office/officeart/2005/8/layout/vList2"/>
    <dgm:cxn modelId="{54B280FB-7C74-4470-A377-BDD74BCF9E38}" type="presParOf" srcId="{9F37DF75-A9A8-4D8D-959A-E5AD2C733C64}" destId="{78602A5F-DEE2-4AE5-8369-162CA6BA3DD4}" srcOrd="2" destOrd="0" presId="urn:microsoft.com/office/officeart/2005/8/layout/vList2"/>
    <dgm:cxn modelId="{90CA06CE-29D6-4F00-A16B-6235F6064683}" type="presParOf" srcId="{9F37DF75-A9A8-4D8D-959A-E5AD2C733C64}" destId="{C91561C0-3F3B-41DD-8BC7-D00A43B04B5A}" srcOrd="3" destOrd="0" presId="urn:microsoft.com/office/officeart/2005/8/layout/vList2"/>
    <dgm:cxn modelId="{F07BC7EB-5CE9-403E-A0E7-71ADEE296C84}" type="presParOf" srcId="{9F37DF75-A9A8-4D8D-959A-E5AD2C733C64}" destId="{8A919FEA-9A14-4B8E-AB8E-2AE972A3F0D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F9776-5B6B-4DE9-8094-EB8B7AB97C3E}">
      <dsp:nvSpPr>
        <dsp:cNvPr id="0" name=""/>
        <dsp:cNvSpPr/>
      </dsp:nvSpPr>
      <dsp:spPr>
        <a:xfrm>
          <a:off x="0" y="111879"/>
          <a:ext cx="3621129" cy="176139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The Voyager Program</a:t>
          </a:r>
        </a:p>
      </dsp:txBody>
      <dsp:txXfrm>
        <a:off x="85984" y="197863"/>
        <a:ext cx="3449161" cy="1589430"/>
      </dsp:txXfrm>
    </dsp:sp>
    <dsp:sp modelId="{78602A5F-DEE2-4AE5-8369-162CA6BA3DD4}">
      <dsp:nvSpPr>
        <dsp:cNvPr id="0" name=""/>
        <dsp:cNvSpPr/>
      </dsp:nvSpPr>
      <dsp:spPr>
        <a:xfrm>
          <a:off x="0" y="1945278"/>
          <a:ext cx="3621129" cy="1761398"/>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The Voyager Interstellar Mission (VIM) – Exploring the Heliosphere and Beyond</a:t>
          </a:r>
        </a:p>
      </dsp:txBody>
      <dsp:txXfrm>
        <a:off x="85984" y="2031262"/>
        <a:ext cx="3449161" cy="1589430"/>
      </dsp:txXfrm>
    </dsp:sp>
    <dsp:sp modelId="{8A919FEA-9A14-4B8E-AB8E-2AE972A3F0DD}">
      <dsp:nvSpPr>
        <dsp:cNvPr id="0" name=""/>
        <dsp:cNvSpPr/>
      </dsp:nvSpPr>
      <dsp:spPr>
        <a:xfrm>
          <a:off x="0" y="3778676"/>
          <a:ext cx="3621129" cy="176139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Where they are today and Where They are Going</a:t>
          </a:r>
        </a:p>
      </dsp:txBody>
      <dsp:txXfrm>
        <a:off x="85984" y="3864660"/>
        <a:ext cx="3449161" cy="15894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26BC10-14DD-4E2E-833D-71C5CA00D0DF}" type="datetimeFigureOut">
              <a:rPr lang="en-US" smtClean="0"/>
              <a:t>11/5/2022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C313DE-3157-4A83-B3EF-50D6DBD28A45}" type="slidenum">
              <a:rPr lang="en-US" smtClean="0"/>
              <a:t>‹#›</a:t>
            </a:fld>
            <a:endParaRPr lang="en-US"/>
          </a:p>
        </p:txBody>
      </p:sp>
    </p:spTree>
    <p:extLst>
      <p:ext uri="{BB962C8B-B14F-4D97-AF65-F5344CB8AC3E}">
        <p14:creationId xmlns:p14="http://schemas.microsoft.com/office/powerpoint/2010/main" val="367117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solarsystem.nasa.gov/solar-system/oort-cloud/overview/"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n.wikipedia.org/wiki/Timeline_of_the_far_future#Spacecraft_and_space_exploration"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en.wikipedia.org/wiki/Gliese_445" TargetMode="External"/><Relationship Id="rId4" Type="http://schemas.openxmlformats.org/officeDocument/2006/relationships/hyperlink" Target="https://en.wikipedia.org/wiki/Light-year"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n.wikipedia.org/wiki/Ross_248"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en.wikipedia.org/wiki/Sirius" TargetMode="External"/><Relationship Id="rId4" Type="http://schemas.openxmlformats.org/officeDocument/2006/relationships/hyperlink" Target="https://en.wikipedia.org/wiki/Timeline_of_the_far_future#Spacecreaft_and_space_exploration"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Or “What happens to the solar wind after it passes by Earth?”</a:t>
            </a:r>
          </a:p>
          <a:p>
            <a:pPr marL="171450" indent="-171450">
              <a:buFont typeface="Arial" panose="020B0604020202020204" pitchFamily="34" charset="0"/>
              <a:buChar char="•"/>
            </a:pPr>
            <a:r>
              <a:rPr lang="en-US" dirty="0"/>
              <a:t>Talk about who you are and the SSAP</a:t>
            </a:r>
          </a:p>
        </p:txBody>
      </p:sp>
      <p:sp>
        <p:nvSpPr>
          <p:cNvPr id="4" name="Slide Number Placeholder 3"/>
          <p:cNvSpPr>
            <a:spLocks noGrp="1"/>
          </p:cNvSpPr>
          <p:nvPr>
            <p:ph type="sldNum" sz="quarter" idx="5"/>
          </p:nvPr>
        </p:nvSpPr>
        <p:spPr/>
        <p:txBody>
          <a:bodyPr/>
          <a:lstStyle/>
          <a:p>
            <a:fld id="{49C313DE-3157-4A83-B3EF-50D6DBD28A45}" type="slidenum">
              <a:rPr lang="en-US" smtClean="0"/>
              <a:t>1</a:t>
            </a:fld>
            <a:endParaRPr lang="en-US"/>
          </a:p>
        </p:txBody>
      </p:sp>
    </p:spTree>
    <p:extLst>
      <p:ext uri="{BB962C8B-B14F-4D97-AF65-F5344CB8AC3E}">
        <p14:creationId xmlns:p14="http://schemas.microsoft.com/office/powerpoint/2010/main" val="1296551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all know that the Northern Lights are caused by the interaction of:</a:t>
            </a:r>
          </a:p>
          <a:p>
            <a:pPr marL="628650" lvl="1" indent="-171450">
              <a:buFont typeface="Arial" panose="020B0604020202020204" pitchFamily="34" charset="0"/>
              <a:buChar char="•"/>
            </a:pPr>
            <a:r>
              <a:rPr lang="en-US" dirty="0"/>
              <a:t>The Solar Wind</a:t>
            </a:r>
          </a:p>
          <a:p>
            <a:pPr marL="628650" lvl="1" indent="-171450">
              <a:buFont typeface="Arial" panose="020B0604020202020204" pitchFamily="34" charset="0"/>
              <a:buChar char="•"/>
            </a:pPr>
            <a:r>
              <a:rPr lang="en-US" dirty="0"/>
              <a:t>The Earth’s Magnetic Field</a:t>
            </a:r>
          </a:p>
          <a:p>
            <a:pPr marL="628650" lvl="1" indent="-171450">
              <a:buFont typeface="Arial" panose="020B0604020202020204" pitchFamily="34" charset="0"/>
              <a:buChar char="•"/>
            </a:pPr>
            <a:r>
              <a:rPr lang="en-US" dirty="0"/>
              <a:t>Upper atmosphere</a:t>
            </a:r>
          </a:p>
          <a:p>
            <a:pPr marL="171450" indent="-171450">
              <a:buFont typeface="Arial" panose="020B0604020202020204" pitchFamily="34" charset="0"/>
              <a:buChar char="•"/>
            </a:pPr>
            <a:r>
              <a:rPr lang="en-US" dirty="0"/>
              <a:t>The Solar Wind doesn’t stop at Earth – What happens after it passes our region of the Solar System?</a:t>
            </a:r>
          </a:p>
          <a:p>
            <a:pPr marL="171450" indent="-171450">
              <a:buFont typeface="Arial" panose="020B0604020202020204" pitchFamily="34" charset="0"/>
              <a:buChar char="•"/>
            </a:pPr>
            <a:r>
              <a:rPr lang="en-US" dirty="0"/>
              <a:t>2 iconic spacecraft named Voyager 1 &amp; 2 helped answer questions astronomers had – and had a couple of surprises!</a:t>
            </a:r>
          </a:p>
        </p:txBody>
      </p:sp>
      <p:sp>
        <p:nvSpPr>
          <p:cNvPr id="4" name="Slide Number Placeholder 3"/>
          <p:cNvSpPr>
            <a:spLocks noGrp="1"/>
          </p:cNvSpPr>
          <p:nvPr>
            <p:ph type="sldNum" sz="quarter" idx="5"/>
          </p:nvPr>
        </p:nvSpPr>
        <p:spPr/>
        <p:txBody>
          <a:bodyPr/>
          <a:lstStyle/>
          <a:p>
            <a:fld id="{49C313DE-3157-4A83-B3EF-50D6DBD28A45}" type="slidenum">
              <a:rPr lang="en-US" smtClean="0"/>
              <a:t>2</a:t>
            </a:fld>
            <a:endParaRPr lang="en-US"/>
          </a:p>
        </p:txBody>
      </p:sp>
    </p:spTree>
    <p:extLst>
      <p:ext uri="{BB962C8B-B14F-4D97-AF65-F5344CB8AC3E}">
        <p14:creationId xmlns:p14="http://schemas.microsoft.com/office/powerpoint/2010/main" val="4048465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VIM – where we learn what happens to the solar wind.</a:t>
            </a:r>
          </a:p>
        </p:txBody>
      </p:sp>
      <p:sp>
        <p:nvSpPr>
          <p:cNvPr id="4" name="Slide Number Placeholder 3"/>
          <p:cNvSpPr>
            <a:spLocks noGrp="1"/>
          </p:cNvSpPr>
          <p:nvPr>
            <p:ph type="sldNum" sz="quarter" idx="5"/>
          </p:nvPr>
        </p:nvSpPr>
        <p:spPr/>
        <p:txBody>
          <a:bodyPr/>
          <a:lstStyle/>
          <a:p>
            <a:fld id="{49C313DE-3157-4A83-B3EF-50D6DBD28A45}" type="slidenum">
              <a:rPr lang="en-US" smtClean="0"/>
              <a:t>3</a:t>
            </a:fld>
            <a:endParaRPr lang="en-US"/>
          </a:p>
        </p:txBody>
      </p:sp>
    </p:spTree>
    <p:extLst>
      <p:ext uri="{BB962C8B-B14F-4D97-AF65-F5344CB8AC3E}">
        <p14:creationId xmlns:p14="http://schemas.microsoft.com/office/powerpoint/2010/main" val="1475906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Syzygy – In Astronomy, the alignment of three celestial bodies, such as the Sun, Earth and Moon at Full Moon.</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In 1982 this definition was extended to mean that all nine planets were located on the same side of the Sun, and within a 95-degree interval.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It is a planetary alignment than only occurs every 175 years.</a:t>
            </a:r>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r>
              <a:rPr lang="en-US" sz="1200" dirty="0">
                <a:effectLst/>
                <a:latin typeface="Tahoma" panose="020B0604030504040204" pitchFamily="34" charset="0"/>
                <a:ea typeface="Calibri" panose="020F0502020204030204" pitchFamily="34" charset="0"/>
                <a:cs typeface="Times New Roman" panose="02020603050405020304" pitchFamily="18" charset="0"/>
              </a:rPr>
              <a:t>In 1964 NASA realized this rare alignment of the planets would occur in the late 1970’s and early 1980’s</a:t>
            </a:r>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endParaRPr lang="en-US" sz="1200" dirty="0">
              <a:effectLst/>
              <a:latin typeface="Tahoma" panose="020B060403050404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r>
              <a:rPr lang="en-US" sz="1200" dirty="0">
                <a:effectLst/>
                <a:latin typeface="Tahoma" panose="020B0604030504040204" pitchFamily="34" charset="0"/>
                <a:cs typeface="Times New Roman" panose="02020603050405020304" pitchFamily="18" charset="0"/>
              </a:rPr>
              <a:t>The Planetary Grand Tour</a:t>
            </a:r>
            <a:endParaRPr lang="en-US" dirty="0"/>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endParaRPr lang="en-US" sz="1200" dirty="0">
              <a:effectLst/>
              <a:latin typeface="Tahoma" panose="020B060403050404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r>
              <a:rPr lang="en-US" sz="1200" dirty="0">
                <a:effectLst/>
                <a:latin typeface="Tahoma" panose="020B0604030504040204" pitchFamily="34" charset="0"/>
                <a:ea typeface="Calibri" panose="020F0502020204030204" pitchFamily="34" charset="0"/>
                <a:cs typeface="Times New Roman" panose="02020603050405020304" pitchFamily="18" charset="0"/>
              </a:rPr>
              <a:t>This alignment of Jupiter, Saturn, Uranus and Neptune allows a spacecraft to swing from one planet to the next using gravity assist without the need for large, on-board propulsion systems.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9C313DE-3157-4A83-B3EF-50D6DBD28A45}" type="slidenum">
              <a:rPr lang="en-US" smtClean="0"/>
              <a:t>4</a:t>
            </a:fld>
            <a:endParaRPr lang="en-US"/>
          </a:p>
        </p:txBody>
      </p:sp>
    </p:spTree>
    <p:extLst>
      <p:ext uri="{BB962C8B-B14F-4D97-AF65-F5344CB8AC3E}">
        <p14:creationId xmlns:p14="http://schemas.microsoft.com/office/powerpoint/2010/main" val="3341500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The flyby of each planet bends the spacecraft’s flight path and accelerates it enough to reach the next planet.  By using this technique, the flight time to Neptune was reduced from 30 years to 12.</a:t>
            </a:r>
          </a:p>
          <a:p>
            <a:pPr marL="285750" marR="0" lvl="0" indent="-285750">
              <a:lnSpc>
                <a:spcPct val="115000"/>
              </a:lnSpc>
              <a:spcBef>
                <a:spcPts val="0"/>
              </a:spcBef>
              <a:spcAft>
                <a:spcPts val="1200"/>
              </a:spcAft>
              <a:buFont typeface="Arial" panose="020B0604020202020204" pitchFamily="34" charset="0"/>
              <a:buChar char="•"/>
            </a:pPr>
            <a:endParaRPr lang="en-US" sz="1200" dirty="0">
              <a:effectLst/>
              <a:latin typeface="Tahoma" panose="020B060403050404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This was the plan</a:t>
            </a:r>
          </a:p>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Budget cuts reduced the mission to just Jupiter &amp; Saturn in </a:t>
            </a:r>
            <a:r>
              <a:rPr lang="en-US" sz="1200">
                <a:effectLst/>
                <a:latin typeface="Tahoma" panose="020B0604030504040204" pitchFamily="34" charset="0"/>
                <a:ea typeface="Calibri" panose="020F0502020204030204" pitchFamily="34" charset="0"/>
                <a:cs typeface="Times New Roman" panose="02020603050405020304" pitchFamily="18" charset="0"/>
              </a:rPr>
              <a:t>5 years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5</a:t>
            </a:fld>
            <a:endParaRPr lang="en-US"/>
          </a:p>
        </p:txBody>
      </p:sp>
    </p:spTree>
    <p:extLst>
      <p:ext uri="{BB962C8B-B14F-4D97-AF65-F5344CB8AC3E}">
        <p14:creationId xmlns:p14="http://schemas.microsoft.com/office/powerpoint/2010/main" val="1234003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Voyager 2 launched August 20, 1977</a:t>
            </a:r>
          </a:p>
          <a:p>
            <a:r>
              <a:rPr lang="en-US" dirty="0"/>
              <a:t>Voyager 1 launched September 5, 1977</a:t>
            </a:r>
          </a:p>
          <a:p>
            <a:r>
              <a:rPr lang="en-US" dirty="0"/>
              <a:t>Voyager 1 passed Voyager 2 on September 8, 1978 (about a year later)</a:t>
            </a:r>
          </a:p>
        </p:txBody>
      </p:sp>
      <p:sp>
        <p:nvSpPr>
          <p:cNvPr id="4" name="Slide Number Placeholder 3"/>
          <p:cNvSpPr>
            <a:spLocks noGrp="1"/>
          </p:cNvSpPr>
          <p:nvPr>
            <p:ph type="sldNum" sz="quarter" idx="5"/>
          </p:nvPr>
        </p:nvSpPr>
        <p:spPr/>
        <p:txBody>
          <a:bodyPr/>
          <a:lstStyle/>
          <a:p>
            <a:fld id="{49C313DE-3157-4A83-B3EF-50D6DBD28A45}" type="slidenum">
              <a:rPr lang="en-US" smtClean="0"/>
              <a:t>6</a:t>
            </a:fld>
            <a:endParaRPr lang="en-US"/>
          </a:p>
        </p:txBody>
      </p:sp>
    </p:spTree>
    <p:extLst>
      <p:ext uri="{BB962C8B-B14F-4D97-AF65-F5344CB8AC3E}">
        <p14:creationId xmlns:p14="http://schemas.microsoft.com/office/powerpoint/2010/main" val="3680838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Planetary Grand Tour was conceived to use this rare alignment of the outer planets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By launching spacecraft in the late 1970’s the four gas giants and Pluto could be visited using a minimum of propellant and trip time.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7</a:t>
            </a:fld>
            <a:endParaRPr lang="en-US"/>
          </a:p>
        </p:txBody>
      </p:sp>
    </p:spTree>
    <p:extLst>
      <p:ext uri="{BB962C8B-B14F-4D97-AF65-F5344CB8AC3E}">
        <p14:creationId xmlns:p14="http://schemas.microsoft.com/office/powerpoint/2010/main" val="1773606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After their successful planetary investigations their missions were extended to include an interstellar mission</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1 trajectory is 35° north of the ecliptic at 3.6 AU per year</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trajectory is 48° south of the ecliptic at 3.3 AU per year</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8</a:t>
            </a:fld>
            <a:endParaRPr lang="en-US"/>
          </a:p>
        </p:txBody>
      </p:sp>
    </p:spTree>
    <p:extLst>
      <p:ext uri="{BB962C8B-B14F-4D97-AF65-F5344CB8AC3E}">
        <p14:creationId xmlns:p14="http://schemas.microsoft.com/office/powerpoint/2010/main" val="3266460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With the successful flybys of the gas giant planets, and more importantly (and amazingly) both spacecraft were still fully operational, NASA decided to add an Interstellar Mission.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Both Voyager spacecraft were now heading for the edge of the solar system at 35,000 miles per hour. But it would be 15 years before they began to detect edge of the solar system, that is, the part of space dominated by the solar wind.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On February 17, 1998 Voyager 1 passed Pioneer 10 and became the most distant human-made object in space.</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Let’s talk about the detectors being used for the interstellar mission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9</a:t>
            </a:fld>
            <a:endParaRPr lang="en-US"/>
          </a:p>
        </p:txBody>
      </p:sp>
    </p:spTree>
    <p:extLst>
      <p:ext uri="{BB962C8B-B14F-4D97-AF65-F5344CB8AC3E}">
        <p14:creationId xmlns:p14="http://schemas.microsoft.com/office/powerpoint/2010/main" val="159046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1200"/>
              </a:spcAft>
              <a:buFont typeface="Symbol" panose="05050102010706020507" pitchFamily="18" charset="2"/>
              <a:buChar char=""/>
            </a:pPr>
            <a:r>
              <a:rPr lang="en-US" sz="1800" b="1" dirty="0">
                <a:effectLst/>
                <a:latin typeface="Tahoma" panose="020B0604030504040204" pitchFamily="34" charset="0"/>
                <a:ea typeface="Calibri" panose="020F0502020204030204" pitchFamily="34" charset="0"/>
                <a:cs typeface="Times New Roman" panose="02020603050405020304" pitchFamily="18" charset="0"/>
              </a:rPr>
              <a:t>Triaxial Fluxgate Magnetometer (MAG)</a:t>
            </a:r>
            <a:r>
              <a:rPr lang="en-US" sz="1800" dirty="0">
                <a:effectLst/>
                <a:latin typeface="Tahoma" panose="020B0604030504040204" pitchFamily="34" charset="0"/>
                <a:ea typeface="Calibri" panose="020F0502020204030204" pitchFamily="34" charset="0"/>
                <a:cs typeface="Times New Roman" panose="02020603050405020304" pitchFamily="18" charset="0"/>
              </a:rPr>
              <a:t> - Will measure the interplanetary magnetic field out to the solar wind boundary with the interstellar magnetic field and beyond, if crossed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200"/>
              </a:spcAft>
              <a:buFont typeface="Symbol" panose="05050102010706020507" pitchFamily="18" charset="2"/>
              <a:buChar char=""/>
            </a:pPr>
            <a:r>
              <a:rPr lang="en-US" sz="1800" b="1" dirty="0">
                <a:effectLst/>
                <a:latin typeface="Tahoma" panose="020B0604030504040204" pitchFamily="34" charset="0"/>
                <a:ea typeface="Calibri" panose="020F0502020204030204" pitchFamily="34" charset="0"/>
                <a:cs typeface="Times New Roman" panose="02020603050405020304" pitchFamily="18" charset="0"/>
              </a:rPr>
              <a:t>Plasma Science (PSLS)</a:t>
            </a:r>
            <a:r>
              <a:rPr lang="en-US" sz="1800" dirty="0">
                <a:effectLst/>
                <a:latin typeface="Tahoma" panose="020B0604030504040204" pitchFamily="34" charset="0"/>
                <a:ea typeface="Calibri" panose="020F0502020204030204" pitchFamily="34" charset="0"/>
                <a:cs typeface="Times New Roman" panose="02020603050405020304" pitchFamily="18" charset="0"/>
              </a:rPr>
              <a:t> - </a:t>
            </a:r>
            <a:r>
              <a:rPr lang="en-US" sz="1800" dirty="0">
                <a:solidFill>
                  <a:srgbClr val="222222"/>
                </a:solidFill>
                <a:effectLst/>
                <a:latin typeface="Helvetica" panose="020B0604020202020204" pitchFamily="34" charset="0"/>
                <a:ea typeface="Calibri" panose="020F0502020204030204" pitchFamily="34" charset="0"/>
                <a:cs typeface="Times New Roman" panose="02020603050405020304" pitchFamily="18" charset="0"/>
              </a:rPr>
              <a:t>It determines the flow speed and direction, density, and temperature of the plasma.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200"/>
              </a:spcAft>
              <a:buFont typeface="Symbol" panose="05050102010706020507" pitchFamily="18" charset="2"/>
              <a:buChar char=""/>
            </a:pPr>
            <a:r>
              <a:rPr lang="en-US" sz="1800" b="1" dirty="0">
                <a:effectLst/>
                <a:latin typeface="Tahoma" panose="020B0604030504040204" pitchFamily="34" charset="0"/>
                <a:ea typeface="Calibri" panose="020F0502020204030204" pitchFamily="34" charset="0"/>
                <a:cs typeface="Times New Roman" panose="02020603050405020304" pitchFamily="18" charset="0"/>
              </a:rPr>
              <a:t>Cosmic Ray System (CRS</a:t>
            </a:r>
            <a:r>
              <a:rPr lang="en-US" sz="1800" dirty="0">
                <a:effectLst/>
                <a:latin typeface="Tahoma" panose="020B0604030504040204" pitchFamily="34" charset="0"/>
                <a:ea typeface="Calibri" panose="020F0502020204030204" pitchFamily="34" charset="0"/>
                <a:cs typeface="Times New Roman" panose="02020603050405020304" pitchFamily="18" charset="0"/>
              </a:rPr>
              <a:t>) - Determines the origin and acceleration process, life history, and dynamic contribution of interstellar cosmic rays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200"/>
              </a:spcAft>
              <a:buFont typeface="Symbol" panose="05050102010706020507" pitchFamily="18" charset="2"/>
              <a:buChar char=""/>
            </a:pPr>
            <a:r>
              <a:rPr lang="en-US" sz="1800" b="1" dirty="0">
                <a:effectLst/>
                <a:latin typeface="Tahoma" panose="020B0604030504040204" pitchFamily="34" charset="0"/>
                <a:ea typeface="Calibri" panose="020F0502020204030204" pitchFamily="34" charset="0"/>
                <a:cs typeface="Times New Roman" panose="02020603050405020304" pitchFamily="18" charset="0"/>
              </a:rPr>
              <a:t>Low Energy Charged Particle (LECP) Instrument </a:t>
            </a:r>
            <a:r>
              <a:rPr lang="en-US" sz="1800" dirty="0">
                <a:effectLst/>
                <a:latin typeface="Tahoma" panose="020B0604030504040204" pitchFamily="34" charset="0"/>
                <a:ea typeface="Calibri" panose="020F0502020204030204" pitchFamily="34" charset="0"/>
                <a:cs typeface="Times New Roman" panose="02020603050405020304" pitchFamily="18" charset="0"/>
              </a:rPr>
              <a:t>- L</a:t>
            </a:r>
            <a:r>
              <a:rPr lang="en-US" sz="1800" dirty="0">
                <a:solidFill>
                  <a:srgbClr val="222222"/>
                </a:solidFill>
                <a:effectLst/>
                <a:latin typeface="Helvetica" panose="020B0604020202020204" pitchFamily="34" charset="0"/>
                <a:ea typeface="Calibri" panose="020F0502020204030204" pitchFamily="34" charset="0"/>
                <a:cs typeface="Times New Roman" panose="02020603050405020304" pitchFamily="18" charset="0"/>
              </a:rPr>
              <a:t>ooks for particles of higher energy than the PLS, and it overlaps with the Cosmic Ray Subsystem (CRS). It has the broadest energy range of the three sets of particle sensors.</a:t>
            </a:r>
            <a:r>
              <a:rPr lang="en-US" sz="1800" dirty="0">
                <a:effectLst/>
                <a:latin typeface="Arial" panose="020B0604020202020204" pitchFamily="34" charset="0"/>
                <a:ea typeface="Calibri" panose="020F0502020204030204" pitchFamily="34" charset="0"/>
                <a:cs typeface="Times New Roman" panose="02020603050405020304" pitchFamily="18" charset="0"/>
              </a:rPr>
              <a:t> (Wood analogy)</a:t>
            </a: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10</a:t>
            </a:fld>
            <a:endParaRPr lang="en-US"/>
          </a:p>
        </p:txBody>
      </p:sp>
    </p:spTree>
    <p:extLst>
      <p:ext uri="{BB962C8B-B14F-4D97-AF65-F5344CB8AC3E}">
        <p14:creationId xmlns:p14="http://schemas.microsoft.com/office/powerpoint/2010/main" val="2826800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Before we discuss Voyager’s discoveries about the heliosphere we need to know a couple of things about The Sun</a:t>
            </a:r>
          </a:p>
          <a:p>
            <a:pPr marL="171450" indent="-171450">
              <a:buFont typeface="Arial" panose="020B0604020202020204" pitchFamily="34" charset="0"/>
              <a:buChar char="•"/>
            </a:pPr>
            <a:r>
              <a:rPr lang="en-US" dirty="0"/>
              <a:t>The Sun is huge</a:t>
            </a:r>
          </a:p>
          <a:p>
            <a:pPr marL="171450" indent="-171450">
              <a:buFont typeface="Arial" panose="020B0604020202020204" pitchFamily="34" charset="0"/>
              <a:buChar char="•"/>
            </a:pPr>
            <a:r>
              <a:rPr lang="en-US" dirty="0"/>
              <a:t>It is composed of plasma – not solid</a:t>
            </a:r>
          </a:p>
          <a:p>
            <a:pPr marL="171450" indent="-171450">
              <a:buFont typeface="Arial" panose="020B0604020202020204" pitchFamily="34" charset="0"/>
              <a:buChar char="•"/>
            </a:pPr>
            <a:r>
              <a:rPr lang="en-US" dirty="0"/>
              <a:t>This produces a large dynamo effect resulting in a huge magnetic field</a:t>
            </a:r>
          </a:p>
        </p:txBody>
      </p:sp>
      <p:sp>
        <p:nvSpPr>
          <p:cNvPr id="4" name="Slide Number Placeholder 3"/>
          <p:cNvSpPr>
            <a:spLocks noGrp="1"/>
          </p:cNvSpPr>
          <p:nvPr>
            <p:ph type="sldNum" sz="quarter" idx="5"/>
          </p:nvPr>
        </p:nvSpPr>
        <p:spPr/>
        <p:txBody>
          <a:bodyPr/>
          <a:lstStyle/>
          <a:p>
            <a:fld id="{49C313DE-3157-4A83-B3EF-50D6DBD28A45}" type="slidenum">
              <a:rPr lang="en-US" smtClean="0"/>
              <a:t>11</a:t>
            </a:fld>
            <a:endParaRPr lang="en-US"/>
          </a:p>
        </p:txBody>
      </p:sp>
    </p:spTree>
    <p:extLst>
      <p:ext uri="{BB962C8B-B14F-4D97-AF65-F5344CB8AC3E}">
        <p14:creationId xmlns:p14="http://schemas.microsoft.com/office/powerpoint/2010/main" val="2586123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Sunspot cycle will peak in 2025</a:t>
            </a:r>
          </a:p>
        </p:txBody>
      </p:sp>
      <p:sp>
        <p:nvSpPr>
          <p:cNvPr id="4" name="Slide Number Placeholder 3"/>
          <p:cNvSpPr>
            <a:spLocks noGrp="1"/>
          </p:cNvSpPr>
          <p:nvPr>
            <p:ph type="sldNum" sz="quarter" idx="5"/>
          </p:nvPr>
        </p:nvSpPr>
        <p:spPr/>
        <p:txBody>
          <a:bodyPr/>
          <a:lstStyle/>
          <a:p>
            <a:fld id="{49C313DE-3157-4A83-B3EF-50D6DBD28A45}" type="slidenum">
              <a:rPr lang="en-US" smtClean="0"/>
              <a:t>14</a:t>
            </a:fld>
            <a:endParaRPr lang="en-US"/>
          </a:p>
        </p:txBody>
      </p:sp>
    </p:spTree>
    <p:extLst>
      <p:ext uri="{BB962C8B-B14F-4D97-AF65-F5344CB8AC3E}">
        <p14:creationId xmlns:p14="http://schemas.microsoft.com/office/powerpoint/2010/main" val="2213885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is a constant flow of plasma (electrons and ions) from the Sun’s surface into space moving at about a million miles per hour (supersonic)</a:t>
            </a:r>
          </a:p>
          <a:p>
            <a:pPr marL="171450" indent="-171450">
              <a:buFont typeface="Arial" panose="020B0604020202020204" pitchFamily="34" charset="0"/>
              <a:buChar char="•"/>
            </a:pPr>
            <a:r>
              <a:rPr lang="en-US" dirty="0"/>
              <a:t>Prominences and a Coronal Mass Ejection result in increased density in the solar wind</a:t>
            </a:r>
          </a:p>
          <a:p>
            <a:pPr marL="171450" indent="-171450">
              <a:buFont typeface="Arial" panose="020B0604020202020204" pitchFamily="34" charset="0"/>
              <a:buChar char="•"/>
            </a:pPr>
            <a:r>
              <a:rPr lang="en-US" dirty="0"/>
              <a:t>Takes about 3 days to reach the Earth</a:t>
            </a:r>
          </a:p>
          <a:p>
            <a:pPr marL="171450" indent="-171450">
              <a:buFont typeface="Arial" panose="020B0604020202020204" pitchFamily="34" charset="0"/>
              <a:buChar char="•"/>
            </a:pPr>
            <a:r>
              <a:rPr lang="en-US" dirty="0"/>
              <a:t>A hit by a CME will result in massive aurora and even electrical disruption</a:t>
            </a:r>
          </a:p>
          <a:p>
            <a:pPr marL="171450" indent="-171450">
              <a:buFont typeface="Arial" panose="020B0604020202020204" pitchFamily="34" charset="0"/>
              <a:buChar char="•"/>
            </a:pPr>
            <a:r>
              <a:rPr lang="en-US" dirty="0"/>
              <a:t>Carrington Event of September1859 – Richard Carrington – amateur – witnessed the solar flare and put 2 and 2 together</a:t>
            </a:r>
          </a:p>
          <a:p>
            <a:pPr marL="171450" indent="-171450">
              <a:buFont typeface="Arial" panose="020B0604020202020204" pitchFamily="34" charset="0"/>
              <a:buChar char="•"/>
            </a:pPr>
            <a:r>
              <a:rPr lang="en-US" dirty="0"/>
              <a:t>Province of Quebec blackout – March 1989</a:t>
            </a:r>
          </a:p>
          <a:p>
            <a:pPr marL="628650" lvl="1" indent="-171450">
              <a:buFont typeface="Arial" panose="020B0604020202020204" pitchFamily="34" charset="0"/>
              <a:buChar char="•"/>
            </a:pPr>
            <a:r>
              <a:rPr lang="en-US" dirty="0"/>
              <a:t>Solar explosion witness on March 10</a:t>
            </a:r>
          </a:p>
          <a:p>
            <a:pPr marL="628650" lvl="1" indent="-171450">
              <a:buFont typeface="Arial" panose="020B0604020202020204" pitchFamily="34" charset="0"/>
              <a:buChar char="•"/>
            </a:pPr>
            <a:r>
              <a:rPr lang="en-US" dirty="0"/>
              <a:t>On March 12 it hit the Earth’s magnetic field causing aurora as far south as Florida &amp; Cuba</a:t>
            </a:r>
          </a:p>
          <a:p>
            <a:pPr marL="628650" lvl="1" indent="-171450">
              <a:buFont typeface="Arial" panose="020B0604020202020204" pitchFamily="34" charset="0"/>
              <a:buChar char="•"/>
            </a:pPr>
            <a:r>
              <a:rPr lang="en-US" dirty="0"/>
              <a:t>Within 2 minutes the entire electrical grid in Quebec was knocked out for 12 hours</a:t>
            </a:r>
          </a:p>
          <a:p>
            <a:r>
              <a:rPr lang="en-US" dirty="0"/>
              <a:t> </a:t>
            </a:r>
          </a:p>
        </p:txBody>
      </p:sp>
      <p:sp>
        <p:nvSpPr>
          <p:cNvPr id="4" name="Slide Number Placeholder 3"/>
          <p:cNvSpPr>
            <a:spLocks noGrp="1"/>
          </p:cNvSpPr>
          <p:nvPr>
            <p:ph type="sldNum" sz="quarter" idx="5"/>
          </p:nvPr>
        </p:nvSpPr>
        <p:spPr/>
        <p:txBody>
          <a:bodyPr/>
          <a:lstStyle/>
          <a:p>
            <a:fld id="{49C313DE-3157-4A83-B3EF-50D6DBD28A45}" type="slidenum">
              <a:rPr lang="en-US" smtClean="0"/>
              <a:t>15</a:t>
            </a:fld>
            <a:endParaRPr lang="en-US"/>
          </a:p>
        </p:txBody>
      </p:sp>
    </p:spTree>
    <p:extLst>
      <p:ext uri="{BB962C8B-B14F-4D97-AF65-F5344CB8AC3E}">
        <p14:creationId xmlns:p14="http://schemas.microsoft.com/office/powerpoint/2010/main" val="298451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At this point we need to talk about what NASA expected to happen when Voyager ventured beyond the planets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120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Interstellar Boundary Explorer (IBEX) – remotely explored the edge of the Heliosphere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As the spacecraft reached the termination shock the solar wind would drop from supersonic speeds to subsonic speeds</a:t>
            </a:r>
          </a:p>
          <a:p>
            <a:pPr marL="742950" marR="0" lvl="1"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Supersonic speeds start at about 770 miles/</a:t>
            </a:r>
            <a:r>
              <a:rPr lang="en-US" sz="1800" dirty="0" err="1">
                <a:effectLst/>
                <a:latin typeface="Tahoma" panose="020B0604030504040204" pitchFamily="34" charset="0"/>
                <a:ea typeface="Calibri" panose="020F0502020204030204" pitchFamily="34" charset="0"/>
                <a:cs typeface="Times New Roman" panose="02020603050405020304" pitchFamily="18" charset="0"/>
              </a:rPr>
              <a:t>hr</a:t>
            </a:r>
            <a:r>
              <a:rPr lang="en-US" sz="1800" dirty="0">
                <a:effectLst/>
                <a:latin typeface="Tahoma" panose="020B0604030504040204" pitchFamily="34" charset="0"/>
                <a:ea typeface="Calibri" panose="020F0502020204030204" pitchFamily="34" charset="0"/>
                <a:cs typeface="Times New Roman" panose="02020603050405020304" pitchFamily="18" charset="0"/>
              </a:rPr>
              <a:t>  </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It would continue to pass through the heliosphere to the heliopause</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As they pass through the Heliopause, approximately 100 AU from the Sun, the solar radiation will drop off and cosmic radiation will increase.  </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They also expected to see a shift in the magnetic field.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16</a:t>
            </a:fld>
            <a:endParaRPr lang="en-US"/>
          </a:p>
        </p:txBody>
      </p:sp>
    </p:spTree>
    <p:extLst>
      <p:ext uri="{BB962C8B-B14F-4D97-AF65-F5344CB8AC3E}">
        <p14:creationId xmlns:p14="http://schemas.microsoft.com/office/powerpoint/2010/main" val="3733713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As we will discover the change in magnetic field is rather critical.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When the spacecraft passes through the region of the heliopause, about 11 billion miles out, the prevailing direction of the local magnetic field will shift as it moves beyond the influence of the Sun and is directed by the intergalactic particles</a:t>
            </a:r>
            <a:r>
              <a:rPr lang="en-US" sz="1800" b="1" dirty="0">
                <a:solidFill>
                  <a:srgbClr val="FF0000"/>
                </a:solidFill>
                <a:effectLst/>
                <a:latin typeface="Tahoma" panose="020B0604030504040204" pitchFamily="34" charset="0"/>
                <a:ea typeface="Calibri" panose="020F0502020204030204" pitchFamily="34" charset="0"/>
                <a:cs typeface="Times New Roman" panose="02020603050405020304" pitchFamily="18" charset="0"/>
              </a:rPr>
              <a:t>.  (look more into this)</a:t>
            </a:r>
            <a:endParaRPr lang="en-US" sz="18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17</a:t>
            </a:fld>
            <a:endParaRPr lang="en-US"/>
          </a:p>
        </p:txBody>
      </p:sp>
    </p:spTree>
    <p:extLst>
      <p:ext uri="{BB962C8B-B14F-4D97-AF65-F5344CB8AC3E}">
        <p14:creationId xmlns:p14="http://schemas.microsoft.com/office/powerpoint/2010/main" val="2849181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NASA has dubbed this region of space the “Magnetic Highway”</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In this region, the sun's magnetic field lines are connected to interstellar magnetic field lines, allowing particles from inside the heliosphere to zip away and particles from interstellar space to zoom in.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Voyager’s </a:t>
            </a:r>
            <a:r>
              <a:rPr lang="en-US" sz="1800" dirty="0">
                <a:effectLst/>
                <a:latin typeface="Tahoma" panose="020B0604030504040204" pitchFamily="34" charset="0"/>
                <a:ea typeface="Calibri" panose="020F0502020204030204" pitchFamily="34" charset="0"/>
                <a:cs typeface="Times New Roman" panose="02020603050405020304" pitchFamily="18" charset="0"/>
              </a:rPr>
              <a:t>Triaxial Fluxgate Magnetometer (MAG) should be able to detect this transition.</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Once Voyager passed through this region NASA expects the magnetic lines to shift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18</a:t>
            </a:fld>
            <a:endParaRPr lang="en-US"/>
          </a:p>
        </p:txBody>
      </p:sp>
    </p:spTree>
    <p:extLst>
      <p:ext uri="{BB962C8B-B14F-4D97-AF65-F5344CB8AC3E}">
        <p14:creationId xmlns:p14="http://schemas.microsoft.com/office/powerpoint/2010/main" val="2896744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The Voyager Interstellar Mission can be divided up into three phases.</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The Termination Shock</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1200"/>
              </a:spcAft>
              <a:buFont typeface="Arial" panose="020B0604020202020204" pitchFamily="34" charset="0"/>
              <a:buChar char="•"/>
            </a:pPr>
            <a:r>
              <a:rPr lang="en-US" sz="1200" dirty="0" err="1">
                <a:effectLst/>
                <a:latin typeface="Tahoma" panose="020B0604030504040204" pitchFamily="34" charset="0"/>
                <a:ea typeface="Calibri" panose="020F0502020204030204" pitchFamily="34" charset="0"/>
                <a:cs typeface="Times New Roman" panose="02020603050405020304" pitchFamily="18" charset="0"/>
              </a:rPr>
              <a:t>Heliosheath</a:t>
            </a:r>
            <a:r>
              <a:rPr lang="en-US" sz="1200" dirty="0">
                <a:effectLst/>
                <a:latin typeface="Tahoma" panose="020B0604030504040204" pitchFamily="34" charset="0"/>
                <a:ea typeface="Calibri" panose="020F0502020204030204" pitchFamily="34" charset="0"/>
                <a:cs typeface="Times New Roman" panose="02020603050405020304" pitchFamily="18" charset="0"/>
              </a:rPr>
              <a:t> Exploration</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marL="685800" marR="0" lvl="1" indent="-22860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Interstellar Exploration</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In 2004 Voyager 1 crossed the Termination Shock as indicated by the Solar Wind speed and began its exploration of the </a:t>
            </a:r>
            <a:r>
              <a:rPr lang="en-US" sz="1200" dirty="0" err="1">
                <a:effectLst/>
                <a:latin typeface="Tahoma" panose="020B0604030504040204" pitchFamily="34" charset="0"/>
                <a:ea typeface="Calibri" panose="020F0502020204030204" pitchFamily="34" charset="0"/>
                <a:cs typeface="Times New Roman" panose="02020603050405020304" pitchFamily="18" charset="0"/>
              </a:rPr>
              <a:t>Heliosheath</a:t>
            </a:r>
            <a:endParaRPr lang="en-US" sz="1200" dirty="0">
              <a:effectLst/>
              <a:latin typeface="Tahoma" panose="020B060403050404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The solar wind is slowed by the counter effects of the Interstellar wind</a:t>
            </a:r>
          </a:p>
          <a:p>
            <a:pPr marL="742950" marR="0" lvl="1" indent="-285750">
              <a:lnSpc>
                <a:spcPct val="115000"/>
              </a:lnSpc>
              <a:spcBef>
                <a:spcPts val="0"/>
              </a:spcBef>
              <a:spcAft>
                <a:spcPts val="1200"/>
              </a:spcAft>
              <a:buFont typeface="Arial" panose="020B0604020202020204" pitchFamily="34" charset="0"/>
              <a:buChar char="•"/>
            </a:pPr>
            <a:r>
              <a:rPr lang="en-US" sz="1200" dirty="0">
                <a:effectLst/>
                <a:latin typeface="Tahoma" panose="020B0604030504040204" pitchFamily="34" charset="0"/>
                <a:ea typeface="Calibri" panose="020F0502020204030204" pitchFamily="34" charset="0"/>
                <a:cs typeface="Times New Roman" panose="02020603050405020304" pitchFamily="18" charset="0"/>
              </a:rPr>
              <a:t>At some point this slows the solar wind below supersonic levels</a:t>
            </a:r>
          </a:p>
          <a:p>
            <a:pPr marL="742950" marR="0" lvl="1" indent="-285750">
              <a:lnSpc>
                <a:spcPct val="115000"/>
              </a:lnSpc>
              <a:spcBef>
                <a:spcPts val="0"/>
              </a:spcBef>
              <a:spcAft>
                <a:spcPts val="1200"/>
              </a:spcAft>
              <a:buFont typeface="Arial" panose="020B0604020202020204" pitchFamily="34" charset="0"/>
              <a:buChar char="•"/>
            </a:pPr>
            <a:r>
              <a:rPr lang="en-US" sz="1100" dirty="0">
                <a:effectLst/>
                <a:latin typeface="Arial" panose="020B0604020202020204" pitchFamily="34" charset="0"/>
                <a:ea typeface="Calibri" panose="020F0502020204030204" pitchFamily="34" charset="0"/>
                <a:cs typeface="Times New Roman" panose="02020603050405020304" pitchFamily="18" charset="0"/>
              </a:rPr>
              <a:t>At 94 AU or 8.7 billion miles</a:t>
            </a:r>
          </a:p>
          <a:p>
            <a:pPr marL="285750" marR="0" lvl="0" indent="-285750">
              <a:lnSpc>
                <a:spcPct val="115000"/>
              </a:lnSpc>
              <a:spcBef>
                <a:spcPts val="0"/>
              </a:spcBef>
              <a:spcAft>
                <a:spcPts val="1200"/>
              </a:spcAft>
              <a:buFont typeface="Arial" panose="020B0604020202020204" pitchFamily="34" charset="0"/>
              <a:buChar char="•"/>
            </a:pPr>
            <a:r>
              <a:rPr lang="en-US" sz="1100" dirty="0">
                <a:effectLst/>
                <a:latin typeface="Arial" panose="020B0604020202020204" pitchFamily="34" charset="0"/>
                <a:ea typeface="Calibri" panose="020F0502020204030204" pitchFamily="34" charset="0"/>
                <a:cs typeface="Times New Roman" panose="02020603050405020304" pitchFamily="18" charset="0"/>
              </a:rPr>
              <a:t>We’ll talk about Voyager 1 but Voyager encountered similar effects a few years later</a:t>
            </a:r>
          </a:p>
          <a:p>
            <a:pPr marL="285750" marR="0" lvl="0" indent="-285750">
              <a:lnSpc>
                <a:spcPct val="115000"/>
              </a:lnSpc>
              <a:spcBef>
                <a:spcPts val="0"/>
              </a:spcBef>
              <a:spcAft>
                <a:spcPts val="1200"/>
              </a:spcAft>
              <a:buFont typeface="Arial" panose="020B0604020202020204" pitchFamily="34" charset="0"/>
              <a:buChar char="•"/>
            </a:pPr>
            <a:r>
              <a:rPr lang="en-US" sz="1100" dirty="0">
                <a:effectLst/>
                <a:latin typeface="Arial" panose="020B0604020202020204" pitchFamily="34" charset="0"/>
                <a:ea typeface="Calibri" panose="020F0502020204030204" pitchFamily="34" charset="0"/>
                <a:cs typeface="Times New Roman" panose="02020603050405020304" pitchFamily="18" charset="0"/>
              </a:rPr>
              <a:t>V1 &amp; V2 crossed the Heliopause at different times and in different regions</a:t>
            </a:r>
          </a:p>
          <a:p>
            <a:pPr marL="285750" marR="0" lvl="0" indent="-285750">
              <a:lnSpc>
                <a:spcPct val="115000"/>
              </a:lnSpc>
              <a:spcBef>
                <a:spcPts val="0"/>
              </a:spcBef>
              <a:spcAft>
                <a:spcPts val="1200"/>
              </a:spcAft>
              <a:buFont typeface="Arial" panose="020B0604020202020204" pitchFamily="34" charset="0"/>
              <a:buChar char="•"/>
            </a:pPr>
            <a:r>
              <a:rPr lang="en-US" sz="1100" dirty="0">
                <a:effectLst/>
                <a:latin typeface="Arial" panose="020B0604020202020204" pitchFamily="34" charset="0"/>
                <a:ea typeface="Calibri" panose="020F0502020204030204" pitchFamily="34" charset="0"/>
                <a:cs typeface="Times New Roman" panose="02020603050405020304" pitchFamily="18" charset="0"/>
              </a:rPr>
              <a:t>The distance from the Sun varied between the two indicating that the size of the heliosphere expands and contracts with solar activity</a:t>
            </a:r>
          </a:p>
          <a:p>
            <a:pPr marL="742950" marR="0" lvl="1" indent="-285750">
              <a:lnSpc>
                <a:spcPct val="115000"/>
              </a:lnSpc>
              <a:spcBef>
                <a:spcPts val="0"/>
              </a:spcBef>
              <a:spcAft>
                <a:spcPts val="1200"/>
              </a:spcAft>
              <a:buFont typeface="Arial" panose="020B0604020202020204" pitchFamily="34" charset="0"/>
              <a:buChar char="•"/>
            </a:pP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19</a:t>
            </a:fld>
            <a:endParaRPr lang="en-US"/>
          </a:p>
        </p:txBody>
      </p:sp>
    </p:spTree>
    <p:extLst>
      <p:ext uri="{BB962C8B-B14F-4D97-AF65-F5344CB8AC3E}">
        <p14:creationId xmlns:p14="http://schemas.microsoft.com/office/powerpoint/2010/main" val="2378662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Voyager approached the heliopause region of space it started encountering a more intense magnetic field</a:t>
            </a:r>
          </a:p>
          <a:p>
            <a:r>
              <a:rPr lang="en-US" dirty="0"/>
              <a:t>In this part of the </a:t>
            </a:r>
            <a:r>
              <a:rPr lang="en-US" dirty="0" err="1"/>
              <a:t>Heliosheath</a:t>
            </a:r>
            <a:r>
              <a:rPr lang="en-US" dirty="0"/>
              <a:t> Voyage started sending back very strange readings</a:t>
            </a:r>
          </a:p>
          <a:p>
            <a:r>
              <a:rPr lang="en-US" dirty="0"/>
              <a:t>Scientists believe the North and South magnetic field emanating from the Sun sets up magnetic waves </a:t>
            </a:r>
          </a:p>
          <a:p>
            <a:r>
              <a:rPr lang="en-US" dirty="0"/>
              <a:t>As these magnetic waves approach the Heliopause boundary they reflect off, crisscross, and recombine in an unusual way </a:t>
            </a:r>
          </a:p>
        </p:txBody>
      </p:sp>
      <p:sp>
        <p:nvSpPr>
          <p:cNvPr id="4" name="Slide Number Placeholder 3"/>
          <p:cNvSpPr>
            <a:spLocks noGrp="1"/>
          </p:cNvSpPr>
          <p:nvPr>
            <p:ph type="sldNum" sz="quarter" idx="5"/>
          </p:nvPr>
        </p:nvSpPr>
        <p:spPr/>
        <p:txBody>
          <a:bodyPr/>
          <a:lstStyle/>
          <a:p>
            <a:fld id="{49C313DE-3157-4A83-B3EF-50D6DBD28A45}" type="slidenum">
              <a:rPr lang="en-US" smtClean="0"/>
              <a:t>20</a:t>
            </a:fld>
            <a:endParaRPr lang="en-US"/>
          </a:p>
        </p:txBody>
      </p:sp>
    </p:spTree>
    <p:extLst>
      <p:ext uri="{BB962C8B-B14F-4D97-AF65-F5344CB8AC3E}">
        <p14:creationId xmlns:p14="http://schemas.microsoft.com/office/powerpoint/2010/main" val="1248673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1200"/>
              </a:spcAft>
              <a:buFont typeface="Arial" panose="020B0604020202020204" pitchFamily="34" charset="0"/>
              <a:buNone/>
            </a:pPr>
            <a:r>
              <a:rPr lang="en-US" sz="1800" dirty="0">
                <a:effectLst/>
                <a:latin typeface="Tahoma" panose="020B0604030504040204" pitchFamily="34" charset="0"/>
                <a:ea typeface="Calibri" panose="020F0502020204030204" pitchFamily="34" charset="0"/>
                <a:cs typeface="Times New Roman" panose="02020603050405020304" pitchFamily="18" charset="0"/>
              </a:rPr>
              <a:t>First Surprise</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In 2007 Voyager 1 entered this area of the </a:t>
            </a:r>
            <a:r>
              <a:rPr lang="en-US" sz="1800" dirty="0" err="1">
                <a:effectLst/>
                <a:latin typeface="Tahoma" panose="020B0604030504040204" pitchFamily="34" charset="0"/>
                <a:ea typeface="Calibri" panose="020F0502020204030204" pitchFamily="34" charset="0"/>
                <a:cs typeface="Times New Roman" panose="02020603050405020304" pitchFamily="18" charset="0"/>
              </a:rPr>
              <a:t>Heliosheath</a:t>
            </a:r>
            <a:r>
              <a:rPr lang="en-US" sz="1800" dirty="0">
                <a:effectLst/>
                <a:latin typeface="Tahoma" panose="020B0604030504040204" pitchFamily="34" charset="0"/>
                <a:ea typeface="Calibri" panose="020F0502020204030204" pitchFamily="34" charset="0"/>
                <a:cs typeface="Times New Roman" panose="02020603050405020304" pitchFamily="18" charset="0"/>
              </a:rPr>
              <a:t> and a year later Voyager 2 began sending similar information.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After analyzing the data NASA scientists determined that this was an area of magnetic bubbles closely packed together in a froth.</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1200"/>
              </a:spcAft>
              <a:buFont typeface="Arial" panose="020B0604020202020204" pitchFamily="34" charset="0"/>
              <a:buNone/>
            </a:pPr>
            <a:r>
              <a:rPr lang="en-US" sz="1800" dirty="0">
                <a:effectLst/>
                <a:latin typeface="Tahoma" panose="020B0604030504040204" pitchFamily="34" charset="0"/>
                <a:ea typeface="Calibri" panose="020F0502020204030204" pitchFamily="34" charset="0"/>
                <a:cs typeface="Times New Roman" panose="02020603050405020304" pitchFamily="18" charset="0"/>
              </a:rPr>
              <a:t>&lt;LEAVE&gt;</a:t>
            </a:r>
          </a:p>
          <a:p>
            <a:pPr marL="0" marR="0" lvl="0" indent="0">
              <a:lnSpc>
                <a:spcPct val="115000"/>
              </a:lnSpc>
              <a:spcBef>
                <a:spcPts val="0"/>
              </a:spcBef>
              <a:spcAft>
                <a:spcPts val="1200"/>
              </a:spcAft>
              <a:buFont typeface="Arial" panose="020B0604020202020204" pitchFamily="34" charset="0"/>
              <a:buNone/>
            </a:pPr>
            <a:endParaRPr lang="en-US" sz="1800" dirty="0">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1200"/>
              </a:spcAft>
              <a:buFont typeface="Arial" panose="020B0604020202020204" pitchFamily="34" charset="0"/>
              <a:buNone/>
            </a:pPr>
            <a:r>
              <a:rPr lang="en-US" sz="1800" dirty="0">
                <a:effectLst/>
                <a:latin typeface="Tahoma" panose="020B0604030504040204" pitchFamily="34" charset="0"/>
                <a:ea typeface="Calibri" panose="020F0502020204030204" pitchFamily="34" charset="0"/>
                <a:cs typeface="Times New Roman" panose="02020603050405020304" pitchFamily="18" charset="0"/>
              </a:rPr>
              <a:t>&lt;AFTER RETURNING&gt;</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NASA has since determined that some of the interstellar cosmic rays seem to bounce around as they penetrate the froth getting trapped in the magnetic froth</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This partially shields the solar system from cosmic rays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21</a:t>
            </a:fld>
            <a:endParaRPr lang="en-US"/>
          </a:p>
        </p:txBody>
      </p:sp>
    </p:spTree>
    <p:extLst>
      <p:ext uri="{BB962C8B-B14F-4D97-AF65-F5344CB8AC3E}">
        <p14:creationId xmlns:p14="http://schemas.microsoft.com/office/powerpoint/2010/main" val="3250088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back to this view </a:t>
            </a:r>
          </a:p>
          <a:p>
            <a:r>
              <a:rPr lang="en-US" dirty="0"/>
              <a:t>The Solar Apex is the direction the Sun is moving in the local are of the galaxy</a:t>
            </a:r>
          </a:p>
          <a:p>
            <a:r>
              <a:rPr lang="en-US" dirty="0"/>
              <a:t>Think of a ship moving through the interstellar medium</a:t>
            </a:r>
          </a:p>
          <a:p>
            <a:r>
              <a:rPr lang="en-US" dirty="0"/>
              <a:t>The stellar wind piles up at the bow (called the box shock) and is less intense as it moves around the “hull”</a:t>
            </a:r>
          </a:p>
          <a:p>
            <a:r>
              <a:rPr lang="en-US" dirty="0"/>
              <a:t>Voyager 1 is exiting more toward the “bow”</a:t>
            </a:r>
          </a:p>
          <a:p>
            <a:r>
              <a:rPr lang="en-US" dirty="0"/>
              <a:t>Voyager 2 is exiting more at the flank</a:t>
            </a:r>
          </a:p>
        </p:txBody>
      </p:sp>
      <p:sp>
        <p:nvSpPr>
          <p:cNvPr id="4" name="Slide Number Placeholder 3"/>
          <p:cNvSpPr>
            <a:spLocks noGrp="1"/>
          </p:cNvSpPr>
          <p:nvPr>
            <p:ph type="sldNum" sz="quarter" idx="5"/>
          </p:nvPr>
        </p:nvSpPr>
        <p:spPr/>
        <p:txBody>
          <a:bodyPr/>
          <a:lstStyle/>
          <a:p>
            <a:fld id="{49C313DE-3157-4A83-B3EF-50D6DBD28A45}" type="slidenum">
              <a:rPr lang="en-US" smtClean="0"/>
              <a:t>22</a:t>
            </a:fld>
            <a:endParaRPr lang="en-US"/>
          </a:p>
        </p:txBody>
      </p:sp>
    </p:spTree>
    <p:extLst>
      <p:ext uri="{BB962C8B-B14F-4D97-AF65-F5344CB8AC3E}">
        <p14:creationId xmlns:p14="http://schemas.microsoft.com/office/powerpoint/2010/main" val="3339008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222222"/>
                </a:solidFill>
                <a:effectLst/>
                <a:latin typeface="Helvetica" panose="020B0604020202020204" pitchFamily="34" charset="0"/>
              </a:rPr>
              <a:t>One of Voyager's particle instruments showed that a trickle of particles from inside the heliosphere is slipping through the boundary and into interstellar space.</a:t>
            </a:r>
          </a:p>
          <a:p>
            <a:pPr marL="171450" indent="-171450">
              <a:buFont typeface="Arial" panose="020B0604020202020204" pitchFamily="34" charset="0"/>
              <a:buChar char="•"/>
            </a:pPr>
            <a:r>
              <a:rPr lang="en-US" b="0" i="0" dirty="0">
                <a:solidFill>
                  <a:srgbClr val="222222"/>
                </a:solidFill>
                <a:effectLst/>
                <a:latin typeface="Helvetica" panose="020B0604020202020204" pitchFamily="34" charset="0"/>
              </a:rPr>
              <a:t>Voyager 1 exited close to the very "front" of the heliosphere, relative to the bubble's movement through space.</a:t>
            </a:r>
          </a:p>
          <a:p>
            <a:pPr marL="171450" indent="-171450">
              <a:buFont typeface="Arial" panose="020B0604020202020204" pitchFamily="34" charset="0"/>
              <a:buChar char="•"/>
            </a:pPr>
            <a:r>
              <a:rPr lang="en-US" b="0" i="0" dirty="0">
                <a:solidFill>
                  <a:srgbClr val="222222"/>
                </a:solidFill>
                <a:effectLst/>
                <a:latin typeface="Helvetica" panose="020B0604020202020204" pitchFamily="34" charset="0"/>
              </a:rPr>
              <a:t>Voyager 2, on the other hand, is located closer to the flank, and this region appears to be more porous than the region where Voyager 1 is located.</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23</a:t>
            </a:fld>
            <a:endParaRPr lang="en-US"/>
          </a:p>
        </p:txBody>
      </p:sp>
    </p:spTree>
    <p:extLst>
      <p:ext uri="{BB962C8B-B14F-4D97-AF65-F5344CB8AC3E}">
        <p14:creationId xmlns:p14="http://schemas.microsoft.com/office/powerpoint/2010/main" val="2125461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24</a:t>
            </a:fld>
            <a:endParaRPr lang="en-US"/>
          </a:p>
        </p:txBody>
      </p:sp>
    </p:spTree>
    <p:extLst>
      <p:ext uri="{BB962C8B-B14F-4D97-AF65-F5344CB8AC3E}">
        <p14:creationId xmlns:p14="http://schemas.microsoft.com/office/powerpoint/2010/main" val="197610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there were positive indications the Voyager spacecraft were entering interstellar space</a:t>
            </a:r>
          </a:p>
          <a:p>
            <a:endParaRPr lang="en-US" dirty="0"/>
          </a:p>
          <a:p>
            <a:r>
              <a:rPr lang="en-US" dirty="0"/>
              <a:t>Voyager 1 passed through the Heliopause in 2012 (121 AU)</a:t>
            </a:r>
          </a:p>
          <a:p>
            <a:r>
              <a:rPr lang="en-US" dirty="0"/>
              <a:t>Voyager 2 passed through the Heliopause in 2018 (118 AU)</a:t>
            </a:r>
          </a:p>
        </p:txBody>
      </p:sp>
      <p:sp>
        <p:nvSpPr>
          <p:cNvPr id="4" name="Slide Number Placeholder 3"/>
          <p:cNvSpPr>
            <a:spLocks noGrp="1"/>
          </p:cNvSpPr>
          <p:nvPr>
            <p:ph type="sldNum" sz="quarter" idx="5"/>
          </p:nvPr>
        </p:nvSpPr>
        <p:spPr/>
        <p:txBody>
          <a:bodyPr/>
          <a:lstStyle/>
          <a:p>
            <a:fld id="{49C313DE-3157-4A83-B3EF-50D6DBD28A45}" type="slidenum">
              <a:rPr lang="en-US" smtClean="0"/>
              <a:t>25</a:t>
            </a:fld>
            <a:endParaRPr lang="en-US"/>
          </a:p>
        </p:txBody>
      </p:sp>
    </p:spTree>
    <p:extLst>
      <p:ext uri="{BB962C8B-B14F-4D97-AF65-F5344CB8AC3E}">
        <p14:creationId xmlns:p14="http://schemas.microsoft.com/office/powerpoint/2010/main" val="2501099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Recall that NASA scientists expected a change in the magnetic field as the Voyager spacecraft moved from the heliosphere into interstellar space</a:t>
            </a:r>
          </a:p>
          <a:p>
            <a:pPr marL="171450" indent="-171450">
              <a:buFont typeface="Arial" panose="020B0604020202020204" pitchFamily="34" charset="0"/>
              <a:buChar char="•"/>
            </a:pPr>
            <a:r>
              <a:rPr lang="en-US" dirty="0"/>
              <a:t>However, Magnetometer readings from both Voyager 1 and 2 confirmed that the magnetic fields aligned.  </a:t>
            </a:r>
          </a:p>
          <a:p>
            <a:pPr marL="171450" indent="-171450">
              <a:buFont typeface="Arial" panose="020B0604020202020204" pitchFamily="34" charset="0"/>
              <a:buChar char="•"/>
            </a:pPr>
            <a:r>
              <a:rPr lang="en-US" dirty="0"/>
              <a:t>This was unexpected.</a:t>
            </a:r>
          </a:p>
        </p:txBody>
      </p:sp>
      <p:sp>
        <p:nvSpPr>
          <p:cNvPr id="4" name="Slide Number Placeholder 3"/>
          <p:cNvSpPr>
            <a:spLocks noGrp="1"/>
          </p:cNvSpPr>
          <p:nvPr>
            <p:ph type="sldNum" sz="quarter" idx="5"/>
          </p:nvPr>
        </p:nvSpPr>
        <p:spPr/>
        <p:txBody>
          <a:bodyPr/>
          <a:lstStyle/>
          <a:p>
            <a:fld id="{49C313DE-3157-4A83-B3EF-50D6DBD28A45}" type="slidenum">
              <a:rPr lang="en-US" smtClean="0"/>
              <a:t>26</a:t>
            </a:fld>
            <a:endParaRPr lang="en-US"/>
          </a:p>
        </p:txBody>
      </p:sp>
    </p:spTree>
    <p:extLst>
      <p:ext uri="{BB962C8B-B14F-4D97-AF65-F5344CB8AC3E}">
        <p14:creationId xmlns:p14="http://schemas.microsoft.com/office/powerpoint/2010/main" val="1017841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2"/>
                </a:solidFill>
                <a:effectLst/>
                <a:latin typeface="Arial" panose="020B0604020202020204" pitchFamily="34" charset="0"/>
              </a:rPr>
              <a:t>Both spacecraft also have adequate electrical power and attitude control propellant to continue operating until around 2025, after which there may not be electrical power to support science instrument operation; science data return and spacecraft operations will cease.</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27</a:t>
            </a:fld>
            <a:endParaRPr lang="en-US"/>
          </a:p>
        </p:txBody>
      </p:sp>
    </p:spTree>
    <p:extLst>
      <p:ext uri="{BB962C8B-B14F-4D97-AF65-F5344CB8AC3E}">
        <p14:creationId xmlns:p14="http://schemas.microsoft.com/office/powerpoint/2010/main" val="1663001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Although V1 and V2 have left the heliosphere they have not left the Solar system</a:t>
            </a:r>
          </a:p>
          <a:p>
            <a:pPr marL="285750" marR="0" lvl="0" indent="-285750">
              <a:lnSpc>
                <a:spcPct val="115000"/>
              </a:lnSpc>
              <a:spcBef>
                <a:spcPts val="0"/>
              </a:spcBef>
              <a:spcAft>
                <a:spcPts val="1200"/>
              </a:spcAft>
              <a:buFont typeface="Arial" panose="020B0604020202020204" pitchFamily="34" charset="0"/>
              <a:buChar char="•"/>
            </a:pPr>
            <a:r>
              <a:rPr lang="en-US" sz="2800" b="0" i="0" dirty="0">
                <a:solidFill>
                  <a:srgbClr val="222222"/>
                </a:solidFill>
                <a:effectLst/>
                <a:latin typeface="Helvetica" panose="020B0604020202020204" pitchFamily="34" charset="0"/>
              </a:rPr>
              <a:t>The boundary of the solar system is considered to be beyond the outer edge of the </a:t>
            </a:r>
            <a:r>
              <a:rPr lang="en-US" sz="2800" b="0" i="0" u="none" strike="noStrike" dirty="0">
                <a:solidFill>
                  <a:srgbClr val="0E7EE0"/>
                </a:solidFill>
                <a:effectLst/>
                <a:latin typeface="Helvetica" panose="020B0604020202020204" pitchFamily="34" charset="0"/>
                <a:hlinkClick r:id="rId3"/>
              </a:rPr>
              <a:t>Oort Cloud</a:t>
            </a:r>
            <a:r>
              <a:rPr lang="en-US" sz="2800" b="0" i="0" dirty="0">
                <a:solidFill>
                  <a:srgbClr val="222222"/>
                </a:solidFill>
                <a:effectLst/>
                <a:latin typeface="Helvetica" panose="020B0604020202020204" pitchFamily="34" charset="0"/>
              </a:rPr>
              <a:t>, a collection of small objects that are still under the influence of the Sun's gravity</a:t>
            </a:r>
          </a:p>
          <a:p>
            <a:pPr marL="285750" marR="0" lvl="0" indent="-285750">
              <a:lnSpc>
                <a:spcPct val="115000"/>
              </a:lnSpc>
              <a:spcBef>
                <a:spcPts val="0"/>
              </a:spcBef>
              <a:spcAft>
                <a:spcPts val="1200"/>
              </a:spcAft>
              <a:buFont typeface="Arial" panose="020B0604020202020204" pitchFamily="34" charset="0"/>
              <a:buChar char="•"/>
            </a:pPr>
            <a:r>
              <a:rPr lang="en-US" sz="2800" b="0" i="0" dirty="0">
                <a:solidFill>
                  <a:srgbClr val="222222"/>
                </a:solidFill>
                <a:effectLst/>
                <a:latin typeface="Helvetica" panose="020B0604020202020204" pitchFamily="34" charset="0"/>
              </a:rPr>
              <a:t>Starts at 1000 AU (300 years) and extends to 100,000 AU (30,000 years)</a:t>
            </a:r>
          </a:p>
          <a:p>
            <a:pPr marL="0" marR="0" lvl="0" indent="0">
              <a:lnSpc>
                <a:spcPct val="115000"/>
              </a:lnSpc>
              <a:spcBef>
                <a:spcPts val="0"/>
              </a:spcBef>
              <a:spcAft>
                <a:spcPts val="12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28</a:t>
            </a:fld>
            <a:endParaRPr lang="en-US"/>
          </a:p>
        </p:txBody>
      </p:sp>
    </p:spTree>
    <p:extLst>
      <p:ext uri="{BB962C8B-B14F-4D97-AF65-F5344CB8AC3E}">
        <p14:creationId xmlns:p14="http://schemas.microsoft.com/office/powerpoint/2010/main" val="2124577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202122"/>
                </a:solidFill>
                <a:effectLst/>
                <a:latin typeface="Arial" panose="020B0604020202020204" pitchFamily="34" charset="0"/>
              </a:rPr>
              <a:t>See next 2 slides</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29</a:t>
            </a:fld>
            <a:endParaRPr lang="en-US"/>
          </a:p>
        </p:txBody>
      </p:sp>
    </p:spTree>
    <p:extLst>
      <p:ext uri="{BB962C8B-B14F-4D97-AF65-F5344CB8AC3E}">
        <p14:creationId xmlns:p14="http://schemas.microsoft.com/office/powerpoint/2010/main" val="494778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In about </a:t>
            </a:r>
            <a:r>
              <a:rPr lang="en-US" b="0" i="0" u="none" strike="noStrike" dirty="0">
                <a:solidFill>
                  <a:srgbClr val="0645AD"/>
                </a:solidFill>
                <a:effectLst/>
                <a:latin typeface="Arial" panose="020B0604020202020204" pitchFamily="34" charset="0"/>
                <a:hlinkClick r:id="rId3" tooltip="Timeline of the far future"/>
              </a:rPr>
              <a:t>46,000 years</a:t>
            </a:r>
            <a:r>
              <a:rPr lang="en-US" b="0" i="0" dirty="0">
                <a:solidFill>
                  <a:srgbClr val="202122"/>
                </a:solidFill>
                <a:effectLst/>
                <a:latin typeface="Arial" panose="020B0604020202020204" pitchFamily="34" charset="0"/>
              </a:rPr>
              <a:t>, </a:t>
            </a:r>
            <a:r>
              <a:rPr lang="en-US" b="0" i="1" dirty="0">
                <a:solidFill>
                  <a:srgbClr val="202122"/>
                </a:solidFill>
                <a:effectLst/>
                <a:latin typeface="Arial" panose="020B0604020202020204" pitchFamily="34" charset="0"/>
              </a:rPr>
              <a:t>Voyager 1</a:t>
            </a:r>
            <a:r>
              <a:rPr lang="en-US" b="0" i="0" dirty="0">
                <a:solidFill>
                  <a:srgbClr val="202122"/>
                </a:solidFill>
                <a:effectLst/>
                <a:latin typeface="Arial" panose="020B0604020202020204" pitchFamily="34" charset="0"/>
              </a:rPr>
              <a:t> will be within 3.5 </a:t>
            </a:r>
            <a:r>
              <a:rPr lang="en-US" b="0" i="0" u="none" strike="noStrike" dirty="0">
                <a:solidFill>
                  <a:srgbClr val="0645AD"/>
                </a:solidFill>
                <a:effectLst/>
                <a:latin typeface="Arial" panose="020B0604020202020204" pitchFamily="34" charset="0"/>
                <a:hlinkClick r:id="rId4" tooltip="Light-year"/>
              </a:rPr>
              <a:t>light years</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ly</a:t>
            </a:r>
            <a:r>
              <a:rPr lang="en-US" b="0" i="0" dirty="0">
                <a:solidFill>
                  <a:srgbClr val="202122"/>
                </a:solidFill>
                <a:effectLst/>
                <a:latin typeface="Arial" panose="020B0604020202020204" pitchFamily="34" charset="0"/>
              </a:rPr>
              <a:t>) of as star known as </a:t>
            </a:r>
            <a:r>
              <a:rPr lang="en-US" b="0" i="0" u="sng" dirty="0">
                <a:solidFill>
                  <a:srgbClr val="0645AD"/>
                </a:solidFill>
                <a:effectLst/>
                <a:latin typeface="Arial" panose="020B0604020202020204" pitchFamily="34" charset="0"/>
                <a:hlinkClick r:id="rId5"/>
              </a:rPr>
              <a:t>Gliese 445</a:t>
            </a:r>
            <a:endParaRPr lang="en-US" b="0" i="0" u="sng" dirty="0">
              <a:solidFill>
                <a:srgbClr val="0645AD"/>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49C313DE-3157-4A83-B3EF-50D6DBD28A45}" type="slidenum">
              <a:rPr lang="en-US" smtClean="0"/>
              <a:t>30</a:t>
            </a:fld>
            <a:endParaRPr lang="en-US"/>
          </a:p>
        </p:txBody>
      </p:sp>
    </p:spTree>
    <p:extLst>
      <p:ext uri="{BB962C8B-B14F-4D97-AF65-F5344CB8AC3E}">
        <p14:creationId xmlns:p14="http://schemas.microsoft.com/office/powerpoint/2010/main" val="2552783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In 40,000 years </a:t>
            </a:r>
            <a:r>
              <a:rPr lang="en-US" b="0" i="1" dirty="0">
                <a:solidFill>
                  <a:srgbClr val="202122"/>
                </a:solidFill>
                <a:effectLst/>
                <a:latin typeface="Arial" panose="020B0604020202020204" pitchFamily="34" charset="0"/>
              </a:rPr>
              <a:t>Voyager 2</a:t>
            </a:r>
            <a:r>
              <a:rPr lang="en-US" b="0" i="0" dirty="0">
                <a:solidFill>
                  <a:srgbClr val="202122"/>
                </a:solidFill>
                <a:effectLst/>
                <a:latin typeface="Arial" panose="020B0604020202020204" pitchFamily="34" charset="0"/>
              </a:rPr>
              <a:t> will be within 1.7 </a:t>
            </a:r>
            <a:r>
              <a:rPr lang="en-US" b="0" i="0" dirty="0" err="1">
                <a:solidFill>
                  <a:srgbClr val="202122"/>
                </a:solidFill>
                <a:effectLst/>
                <a:latin typeface="Arial" panose="020B0604020202020204" pitchFamily="34" charset="0"/>
              </a:rPr>
              <a:t>ly</a:t>
            </a:r>
            <a:r>
              <a:rPr lang="en-US" b="0" i="0" dirty="0">
                <a:solidFill>
                  <a:srgbClr val="202122"/>
                </a:solidFill>
                <a:effectLst/>
                <a:latin typeface="Arial" panose="020B0604020202020204" pitchFamily="34" charset="0"/>
              </a:rPr>
              <a:t> of </a:t>
            </a:r>
            <a:r>
              <a:rPr lang="en-US" b="0" i="0" u="none" strike="noStrike" dirty="0">
                <a:solidFill>
                  <a:srgbClr val="0645AD"/>
                </a:solidFill>
                <a:effectLst/>
                <a:latin typeface="Arial" panose="020B0604020202020204" pitchFamily="34" charset="0"/>
                <a:hlinkClick r:id="rId3" tooltip="Ross 248"/>
              </a:rPr>
              <a:t>Ross 248</a:t>
            </a:r>
            <a:r>
              <a:rPr lang="en-US" b="0" i="0" dirty="0">
                <a:solidFill>
                  <a:srgbClr val="202122"/>
                </a:solidFill>
                <a:effectLst/>
                <a:latin typeface="Arial" panose="020B0604020202020204" pitchFamily="34" charset="0"/>
              </a:rPr>
              <a:t> and in </a:t>
            </a:r>
            <a:r>
              <a:rPr lang="en-US" b="0" i="0" u="none" strike="noStrike" dirty="0">
                <a:solidFill>
                  <a:srgbClr val="0645AD"/>
                </a:solidFill>
                <a:effectLst/>
                <a:latin typeface="Arial" panose="020B0604020202020204" pitchFamily="34" charset="0"/>
                <a:hlinkClick r:id="rId4" tooltip="Timeline of the far future"/>
              </a:rPr>
              <a:t>296,000 years</a:t>
            </a:r>
            <a:r>
              <a:rPr lang="en-US" b="0" i="0" dirty="0">
                <a:solidFill>
                  <a:srgbClr val="202122"/>
                </a:solidFill>
                <a:effectLst/>
                <a:latin typeface="Arial" panose="020B0604020202020204" pitchFamily="34" charset="0"/>
              </a:rPr>
              <a:t> it will pass within 4.6 </a:t>
            </a:r>
            <a:r>
              <a:rPr lang="en-US" b="0" i="0" dirty="0" err="1">
                <a:solidFill>
                  <a:srgbClr val="202122"/>
                </a:solidFill>
                <a:effectLst/>
                <a:latin typeface="Arial" panose="020B0604020202020204" pitchFamily="34" charset="0"/>
              </a:rPr>
              <a:t>ly</a:t>
            </a:r>
            <a:r>
              <a:rPr lang="en-US" b="0" i="0" dirty="0">
                <a:solidFill>
                  <a:srgbClr val="202122"/>
                </a:solidFill>
                <a:effectLst/>
                <a:latin typeface="Arial" panose="020B0604020202020204" pitchFamily="34" charset="0"/>
              </a:rPr>
              <a:t> of </a:t>
            </a:r>
            <a:r>
              <a:rPr lang="en-US" b="0" i="0" u="none" strike="noStrike" dirty="0">
                <a:solidFill>
                  <a:srgbClr val="0645AD"/>
                </a:solidFill>
                <a:effectLst/>
                <a:latin typeface="Arial" panose="020B0604020202020204" pitchFamily="34" charset="0"/>
                <a:hlinkClick r:id="rId5" tooltip="Sirius"/>
              </a:rPr>
              <a:t>Sirius</a:t>
            </a:r>
            <a:r>
              <a:rPr lang="en-US" b="0" i="0" dirty="0">
                <a:solidFill>
                  <a:srgbClr val="202122"/>
                </a:solidFill>
                <a:effectLst/>
                <a:latin typeface="Arial" panose="020B0604020202020204" pitchFamily="34" charset="0"/>
              </a:rPr>
              <a:t> which is the brightest star in the night sky.</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31</a:t>
            </a:fld>
            <a:endParaRPr lang="en-US"/>
          </a:p>
        </p:txBody>
      </p:sp>
    </p:spTree>
    <p:extLst>
      <p:ext uri="{BB962C8B-B14F-4D97-AF65-F5344CB8AC3E}">
        <p14:creationId xmlns:p14="http://schemas.microsoft.com/office/powerpoint/2010/main" val="1875835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Carl Sagan - SETI</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Both Voyager spacecraft are carrying a golden record in the event they are intercepted by an intelligent species.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Each record is encased in a protective aluminum jacket (shown here)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Shows the image of the record and how it is to be played with binary information on the speed of revolution for playback.</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 upper RH corner shows how the images can be reconstructed from recorded signals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 lower LH corner shows the Sun with respect to 14 pulsars whose rotation period is given in binary</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 lower RH corner has a picture of the hydrogen atom in its fundamental state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Electroplated into the cover is an ultra-pure source of uranium-238 whose decay acts like a radioactive clock with a steady decay and a half-life of 4.51 billion years.  Theoretically, an extraterrestrial could calculate how old the sample is by measuring the amount of daughter elements.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32</a:t>
            </a:fld>
            <a:endParaRPr lang="en-US"/>
          </a:p>
        </p:txBody>
      </p:sp>
    </p:spTree>
    <p:extLst>
      <p:ext uri="{BB962C8B-B14F-4D97-AF65-F5344CB8AC3E}">
        <p14:creationId xmlns:p14="http://schemas.microsoft.com/office/powerpoint/2010/main" val="1156848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12” Gold-plated Copper disk</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There are 115 images encoded in analog form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Remainder of record is in audio form designed to be played at 16-2/3 revolutions/minute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Greetings in 55 languages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Natural sounds such as surf, wind, thunder, birds, whales and other animals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90 minutes of eclectic music including Eastern and Western classics as well as a variety of ethnic music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33</a:t>
            </a:fld>
            <a:endParaRPr lang="en-US"/>
          </a:p>
        </p:txBody>
      </p:sp>
    </p:spTree>
    <p:extLst>
      <p:ext uri="{BB962C8B-B14F-4D97-AF65-F5344CB8AC3E}">
        <p14:creationId xmlns:p14="http://schemas.microsoft.com/office/powerpoint/2010/main" val="32321308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Calibri" panose="020F0502020204030204" pitchFamily="34" charset="0"/>
                <a:cs typeface="Times New Roman" panose="02020603050405020304" pitchFamily="18" charset="0"/>
              </a:rPr>
              <a:t>Scientists believe the bubbles are the result of the twisting of the Sun’s magnetic field as it rotates, and then the magnetic lines are compressed and reflected at the heliopause causing the lines to break down into this froth of magnetic bubbles.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36</a:t>
            </a:fld>
            <a:endParaRPr lang="en-US"/>
          </a:p>
        </p:txBody>
      </p:sp>
    </p:spTree>
    <p:extLst>
      <p:ext uri="{BB962C8B-B14F-4D97-AF65-F5344CB8AC3E}">
        <p14:creationId xmlns:p14="http://schemas.microsoft.com/office/powerpoint/2010/main" val="587688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Calibri" panose="020F0502020204030204" pitchFamily="34" charset="0"/>
                <a:cs typeface="Times New Roman" panose="02020603050405020304" pitchFamily="18" charset="0"/>
              </a:rPr>
              <a:t>Each bubble is large, about 100 million miles in diameter and they are constantly oscillating at ± 10 to 20 km.  It takes months for Voyager to traverse even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Calibri" panose="020F0502020204030204" pitchFamily="34" charset="0"/>
                <a:cs typeface="Times New Roman" panose="02020603050405020304" pitchFamily="18" charset="0"/>
              </a:rPr>
              <a:t>As a result the view of this part of space has been altered, but NASA was convinced Voyager was still within the </a:t>
            </a:r>
            <a:r>
              <a:rPr lang="en-US" sz="1200" dirty="0" err="1">
                <a:effectLst/>
                <a:latin typeface="Tahoma" panose="020B0604030504040204" pitchFamily="34" charset="0"/>
                <a:ea typeface="Calibri" panose="020F0502020204030204" pitchFamily="34" charset="0"/>
                <a:cs typeface="Times New Roman" panose="02020603050405020304" pitchFamily="18" charset="0"/>
              </a:rPr>
              <a:t>heliosheath</a:t>
            </a:r>
            <a:r>
              <a:rPr lang="en-US" sz="1200" dirty="0">
                <a:effectLst/>
                <a:latin typeface="Tahoma" panose="020B0604030504040204" pitchFamily="34" charset="0"/>
                <a:ea typeface="Calibri" panose="020F0502020204030204" pitchFamily="34" charset="0"/>
                <a:cs typeface="Times New Roman" panose="02020603050405020304" pitchFamily="18" charset="0"/>
              </a:rPr>
              <a:t>.</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37</a:t>
            </a:fld>
            <a:endParaRPr lang="en-US"/>
          </a:p>
        </p:txBody>
      </p:sp>
    </p:spTree>
    <p:extLst>
      <p:ext uri="{BB962C8B-B14F-4D97-AF65-F5344CB8AC3E}">
        <p14:creationId xmlns:p14="http://schemas.microsoft.com/office/powerpoint/2010/main" val="21521514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July and August of 2012 began seeing a shift in the concentration of Solar wind particles vs. Cosmic-rat particles</a:t>
            </a:r>
          </a:p>
          <a:p>
            <a:r>
              <a:rPr lang="en-US" dirty="0"/>
              <a:t>Voyager 1 was at 121 AU or about 11.2 billion miles </a:t>
            </a:r>
            <a:r>
              <a:rPr lang="en-US"/>
              <a:t>from Earth</a:t>
            </a:r>
            <a:endParaRPr lang="en-US" dirty="0"/>
          </a:p>
          <a:p>
            <a:r>
              <a:rPr lang="en-US" dirty="0"/>
              <a:t>This was an indication that Voyager 1 was passing through the Heliopause </a:t>
            </a:r>
          </a:p>
          <a:p>
            <a:r>
              <a:rPr lang="en-US" dirty="0"/>
              <a:t>This was the transition from Solar space to Interstellar space</a:t>
            </a: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38</a:t>
            </a:fld>
            <a:endParaRPr lang="en-US"/>
          </a:p>
        </p:txBody>
      </p:sp>
    </p:spTree>
    <p:extLst>
      <p:ext uri="{BB962C8B-B14F-4D97-AF65-F5344CB8AC3E}">
        <p14:creationId xmlns:p14="http://schemas.microsoft.com/office/powerpoint/2010/main" val="1987206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Voyager 2 passes through the Heliopause in 2018</a:t>
            </a:r>
          </a:p>
        </p:txBody>
      </p:sp>
      <p:sp>
        <p:nvSpPr>
          <p:cNvPr id="4" name="Slide Number Placeholder 3"/>
          <p:cNvSpPr>
            <a:spLocks noGrp="1"/>
          </p:cNvSpPr>
          <p:nvPr>
            <p:ph type="sldNum" sz="quarter" idx="5"/>
          </p:nvPr>
        </p:nvSpPr>
        <p:spPr/>
        <p:txBody>
          <a:bodyPr/>
          <a:lstStyle/>
          <a:p>
            <a:fld id="{49C313DE-3157-4A83-B3EF-50D6DBD28A45}" type="slidenum">
              <a:rPr lang="en-US" smtClean="0"/>
              <a:t>39</a:t>
            </a:fld>
            <a:endParaRPr lang="en-US"/>
          </a:p>
        </p:txBody>
      </p:sp>
    </p:spTree>
    <p:extLst>
      <p:ext uri="{BB962C8B-B14F-4D97-AF65-F5344CB8AC3E}">
        <p14:creationId xmlns:p14="http://schemas.microsoft.com/office/powerpoint/2010/main" val="4080009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Picture on the left is a spacecraft from the Mariner Program, which sent probes to Mercury, Venus and Mars from 1962 to 1973.</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next mission to send probes on the Grand Tour Mariner 11 and Mariner 12.</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However, Congress sent budget cuts to NASA in 1972, which doomed plans for a Grand Tour. </a:t>
            </a:r>
          </a:p>
          <a:p>
            <a:pPr marL="685800" marR="0" lvl="1" indent="-22860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mission was cut to include only flybys of Jupiter and Saturn.</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new Mariner spacecraft were of a significantly different design that took advantage of advances in technology</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NASA decided to give the program a completely separate name – Voyager.</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More than 10,000 trajectories were studied before two were chosen which would allow close flybys of Jupiter and its moon Io, and Saturn and its large moon, Titan.</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chosen path for Voyager 2 preserved the option to continue on to Uranus and Neptune.</a:t>
            </a:r>
          </a:p>
          <a:p>
            <a:pPr marL="285750" marR="0" lvl="0" indent="-285750">
              <a:lnSpc>
                <a:spcPct val="115000"/>
              </a:lnSpc>
              <a:spcBef>
                <a:spcPts val="0"/>
              </a:spcBef>
              <a:spcAft>
                <a:spcPts val="1200"/>
              </a:spcAft>
              <a:buFont typeface="Arial" panose="020B0604020202020204" pitchFamily="34" charset="0"/>
              <a:buChar char="•"/>
            </a:pPr>
            <a:r>
              <a:rPr lang="en-US" sz="1000" dirty="0">
                <a:effectLst/>
                <a:latin typeface="+mn-lt"/>
                <a:ea typeface="Calibri" panose="020F0502020204030204" pitchFamily="34" charset="0"/>
                <a:cs typeface="Times New Roman" panose="02020603050405020304" pitchFamily="18" charset="0"/>
              </a:rPr>
              <a:t>The Voyager spacecraft were designed to last at least five years to fulfill their missions to Jupiter and Saturn.</a:t>
            </a: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40</a:t>
            </a:fld>
            <a:endParaRPr lang="en-US"/>
          </a:p>
        </p:txBody>
      </p:sp>
    </p:spTree>
    <p:extLst>
      <p:ext uri="{BB962C8B-B14F-4D97-AF65-F5344CB8AC3E}">
        <p14:creationId xmlns:p14="http://schemas.microsoft.com/office/powerpoint/2010/main" val="8579461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1 encounter March 5, 1979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encounter July 19, 1979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 two spacecraft took a total of 33,000 images of Jupiter and its 5 major satellites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 images taken by Voyager were clearly superior to any taken by Earth-bound telescopes</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They also did a number of scientific experiments</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Discovered volcanism on Io and a delicate ring system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41</a:t>
            </a:fld>
            <a:endParaRPr lang="en-US"/>
          </a:p>
        </p:txBody>
      </p:sp>
    </p:spTree>
    <p:extLst>
      <p:ext uri="{BB962C8B-B14F-4D97-AF65-F5344CB8AC3E}">
        <p14:creationId xmlns:p14="http://schemas.microsoft.com/office/powerpoint/2010/main" val="1662354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1 flew by Saturn on November 12, 1980</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made its closest approach on August 26, 1981</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1 made detailed studies of Saturn’s ring system</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studied the atmosphere of Saturn including the first image of the mysterious hexagonal cloud feature found at the north pole</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Voyager 1’s altered trajectory allowed it to make a close pass of the moon Titan photographing and analyzing the moon’s atmosphere</a:t>
            </a: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Times New Roman" panose="02020603050405020304" pitchFamily="18" charset="0"/>
              </a:rPr>
              <a:t>It was found to be denser than Earth’s and composed mostly of Nitrogen</a:t>
            </a: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42</a:t>
            </a:fld>
            <a:endParaRPr lang="en-US"/>
          </a:p>
        </p:txBody>
      </p:sp>
    </p:spTree>
    <p:extLst>
      <p:ext uri="{BB962C8B-B14F-4D97-AF65-F5344CB8AC3E}">
        <p14:creationId xmlns:p14="http://schemas.microsoft.com/office/powerpoint/2010/main" val="408000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made its closest approach to Uranus on January 24, 1986 when it came within 50,600 miles of Uranus’ cloud tops.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As expected Voyager was able to image the nine rings of Uranus and four additional ones.  This image shows the rings backlit revealing the dust lanes.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Unlike Saturn the rings were found to consist of dark gray material which reflects only a few percent of the weak sunshine.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Scientists believe the delicacy of the rings and the dark material indicates the rings are much younger than Saturn’s possibly formed by a satellite torn apart by collision or tidal forces.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dirty="0"/>
              <a:t>Miranda - </a:t>
            </a:r>
            <a:r>
              <a:rPr lang="en-US" sz="180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About half ice and half rock, Miranda's surface has terraced layers and other features that indicate both older and younger surfaces coexist. Some of the fault canyons extend down 20 km.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1200"/>
              </a:spcAft>
              <a:buFont typeface="Arial" panose="020B0604020202020204" pitchFamily="34" charset="0"/>
              <a:buChar char="•"/>
            </a:pPr>
            <a:r>
              <a:rPr lang="en-US" sz="180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Scientists have proposed two explanations for the mixing of ancient and recent surfaces. One theory is that Miranda could have been shattered and then reassembled as many as five times. Another hypothesis is that upwelling of partly melted ice created new surfaces.</a:t>
            </a:r>
            <a:r>
              <a:rPr lang="en-US" sz="1800" dirty="0">
                <a:effectLst/>
                <a:latin typeface="Tahoma" panose="020B0604030504040204" pitchFamily="34"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43</a:t>
            </a:fld>
            <a:endParaRPr lang="en-US"/>
          </a:p>
        </p:txBody>
      </p:sp>
    </p:spTree>
    <p:extLst>
      <p:ext uri="{BB962C8B-B14F-4D97-AF65-F5344CB8AC3E}">
        <p14:creationId xmlns:p14="http://schemas.microsoft.com/office/powerpoint/2010/main" val="606016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After receiving a gravity boost from Uranus Voyager 2 continued on to rendezvous with Neptune on August 25, 1989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found the composition of Neptune’s atmosphere to be composed of hydrogen, helium and methane.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Tahoma" panose="020B0604030504040204" pitchFamily="34" charset="0"/>
                <a:ea typeface="Calibri" panose="020F0502020204030204" pitchFamily="34" charset="0"/>
              </a:rPr>
              <a:t>Similar in appearance to Jupiter’s Great Red Spot, the elliptical spot was roughly 13,000 km by 6,600 km or about the same size as the Earth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rPr>
              <a:t>Neptune’s were thought to be discovered in 1981 but </a:t>
            </a:r>
            <a:r>
              <a:rPr lang="en-US" sz="1800" dirty="0">
                <a:effectLst/>
                <a:latin typeface="Tahoma" panose="020B0604030504040204" pitchFamily="34" charset="0"/>
                <a:ea typeface="Calibri" panose="020F0502020204030204" pitchFamily="34" charset="0"/>
                <a:cs typeface="Times New Roman" panose="02020603050405020304" pitchFamily="18" charset="0"/>
              </a:rPr>
              <a:t>It was this image from Voyager 2 that truly confirmed the Neptunian ring system.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Voyager 2 flew by Triton on August 25 1989.</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dirty="0"/>
              <a:t>Despite the low light and ancient video technology by our standards Voyager managed to get great pictures of Triton</a:t>
            </a:r>
          </a:p>
          <a:p>
            <a:pPr marL="285750" indent="-285750">
              <a:buFont typeface="Arial" panose="020B0604020202020204" pitchFamily="34" charset="0"/>
              <a:buChar char="•"/>
            </a:pPr>
            <a:r>
              <a:rPr lang="en-US" sz="1800" dirty="0">
                <a:effectLst/>
                <a:latin typeface="Tahoma" panose="020B0604030504040204" pitchFamily="34" charset="0"/>
                <a:ea typeface="Calibri" panose="020F0502020204030204" pitchFamily="34" charset="0"/>
              </a:rPr>
              <a:t>They revealed a surface described as having a cantaloupe look. Surprisingly it is nearly devoid of craters and has evidence of </a:t>
            </a:r>
            <a:r>
              <a:rPr lang="en-US" sz="1800" dirty="0" err="1">
                <a:effectLst/>
                <a:latin typeface="Tahoma" panose="020B0604030504040204" pitchFamily="34" charset="0"/>
                <a:ea typeface="Calibri" panose="020F0502020204030204" pitchFamily="34" charset="0"/>
              </a:rPr>
              <a:t>cryovolcanism</a:t>
            </a:r>
            <a:endParaRPr lang="en-US" dirty="0"/>
          </a:p>
        </p:txBody>
      </p:sp>
      <p:sp>
        <p:nvSpPr>
          <p:cNvPr id="4" name="Slide Number Placeholder 3"/>
          <p:cNvSpPr>
            <a:spLocks noGrp="1"/>
          </p:cNvSpPr>
          <p:nvPr>
            <p:ph type="sldNum" sz="quarter" idx="5"/>
          </p:nvPr>
        </p:nvSpPr>
        <p:spPr/>
        <p:txBody>
          <a:bodyPr/>
          <a:lstStyle/>
          <a:p>
            <a:fld id="{49C313DE-3157-4A83-B3EF-50D6DBD28A45}" type="slidenum">
              <a:rPr lang="en-US" smtClean="0"/>
              <a:t>44</a:t>
            </a:fld>
            <a:endParaRPr lang="en-US"/>
          </a:p>
        </p:txBody>
      </p:sp>
    </p:spTree>
    <p:extLst>
      <p:ext uri="{BB962C8B-B14F-4D97-AF65-F5344CB8AC3E}">
        <p14:creationId xmlns:p14="http://schemas.microsoft.com/office/powerpoint/2010/main" val="75328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9AF866-4E54-4BAF-A7E4-188249F49377}" type="datetime1">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2532896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7895A8-99E8-4E76-B09F-53F9DCEC4A8F}" type="datetime1">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180352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D150DF-05BD-414D-BB78-A9339D673CD7}" type="datetime1">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3353125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A08972-E0AE-4221-90B7-FB4F50AA6134}" type="datetime1">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348794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F23A61-11C0-45B2-BD26-57E60870727E}" type="datetime1">
              <a:rPr lang="en-US" smtClean="0"/>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1588322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1402E-0A54-4C94-B578-3CD34FECF1F3}" type="datetime1">
              <a:rPr lang="en-US" smtClean="0"/>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347427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FB1AB-655F-4BEE-A8F1-EDC85DEDFC21}" type="datetime1">
              <a:rPr lang="en-US" smtClean="0"/>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2000431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891621-212B-4A91-B081-B2084468E011}" type="datetime1">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3819576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1FCD7F-773B-46A9-87D4-C294145FE72F}" type="datetime1">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2930881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961FC5-F823-41E1-A7F4-15AE5DCB9EB0}" type="datetime1">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1203120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3AE60-ACE3-499F-A2F3-8ACF099F3065}" type="datetime1">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0364B-1D7D-4A4E-9F50-7D9DFD551C0C}" type="slidenum">
              <a:rPr lang="en-US" smtClean="0"/>
              <a:t>‹#›</a:t>
            </a:fld>
            <a:endParaRPr lang="en-US"/>
          </a:p>
        </p:txBody>
      </p:sp>
    </p:spTree>
    <p:extLst>
      <p:ext uri="{BB962C8B-B14F-4D97-AF65-F5344CB8AC3E}">
        <p14:creationId xmlns:p14="http://schemas.microsoft.com/office/powerpoint/2010/main" val="333057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6233A94-1C97-423B-A1F2-FBB33BEBD8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610BF94-5497-468F-A081-2520A2B20B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9873B5-AB16-411F-A8D5-CE23BB60BBE9}"/>
              </a:ext>
            </a:extLst>
          </p:cNvPr>
          <p:cNvSpPr>
            <a:spLocks noGrp="1" noChangeArrowheads="1"/>
          </p:cNvSpPr>
          <p:nvPr>
            <p:ph type="sldNum" sz="quarter" idx="12"/>
          </p:nvPr>
        </p:nvSpPr>
        <p:spPr>
          <a:ln/>
        </p:spPr>
        <p:txBody>
          <a:bodyPr/>
          <a:lstStyle>
            <a:lvl1pPr>
              <a:defRPr/>
            </a:lvl1pPr>
          </a:lstStyle>
          <a:p>
            <a:fld id="{D0DF2462-7706-4F2C-A110-27F9CC88382E}" type="slidenum">
              <a:rPr lang="en-US" altLang="en-US"/>
              <a:pPr/>
              <a:t>‹#›</a:t>
            </a:fld>
            <a:endParaRPr lang="en-US" altLang="en-US"/>
          </a:p>
        </p:txBody>
      </p:sp>
    </p:spTree>
    <p:extLst>
      <p:ext uri="{BB962C8B-B14F-4D97-AF65-F5344CB8AC3E}">
        <p14:creationId xmlns:p14="http://schemas.microsoft.com/office/powerpoint/2010/main" val="3888789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BE99B59-EEA9-47EA-93FC-6253E20E64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6951F19-E48A-49EB-A59B-BFCF5BF750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5B253F5-C873-450A-A957-E63ED77F8FCC}"/>
              </a:ext>
            </a:extLst>
          </p:cNvPr>
          <p:cNvSpPr>
            <a:spLocks noGrp="1" noChangeArrowheads="1"/>
          </p:cNvSpPr>
          <p:nvPr>
            <p:ph type="sldNum" sz="quarter" idx="12"/>
          </p:nvPr>
        </p:nvSpPr>
        <p:spPr>
          <a:ln/>
        </p:spPr>
        <p:txBody>
          <a:bodyPr/>
          <a:lstStyle>
            <a:lvl1pPr>
              <a:defRPr/>
            </a:lvl1pPr>
          </a:lstStyle>
          <a:p>
            <a:fld id="{1AC1AE0A-D7B1-4C36-8E1F-BF671F26AA75}" type="slidenum">
              <a:rPr lang="en-US" altLang="en-US"/>
              <a:pPr/>
              <a:t>‹#›</a:t>
            </a:fld>
            <a:endParaRPr lang="en-US" altLang="en-US"/>
          </a:p>
        </p:txBody>
      </p:sp>
    </p:spTree>
    <p:extLst>
      <p:ext uri="{BB962C8B-B14F-4D97-AF65-F5344CB8AC3E}">
        <p14:creationId xmlns:p14="http://schemas.microsoft.com/office/powerpoint/2010/main" val="388861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4BF93A2-68E0-4F38-A19F-213DE129455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5C8691E-B786-43AA-9528-F3135A5C9F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A04DC7E-4389-4A00-BD4E-65E235A45339}"/>
              </a:ext>
            </a:extLst>
          </p:cNvPr>
          <p:cNvSpPr>
            <a:spLocks noGrp="1" noChangeArrowheads="1"/>
          </p:cNvSpPr>
          <p:nvPr>
            <p:ph type="sldNum" sz="quarter" idx="12"/>
          </p:nvPr>
        </p:nvSpPr>
        <p:spPr>
          <a:ln/>
        </p:spPr>
        <p:txBody>
          <a:bodyPr/>
          <a:lstStyle>
            <a:lvl1pPr>
              <a:defRPr/>
            </a:lvl1pPr>
          </a:lstStyle>
          <a:p>
            <a:fld id="{B5C85C21-37F5-4F17-8FB1-A69C4D5737E3}" type="slidenum">
              <a:rPr lang="en-US" altLang="en-US"/>
              <a:pPr/>
              <a:t>‹#›</a:t>
            </a:fld>
            <a:endParaRPr lang="en-US" altLang="en-US"/>
          </a:p>
        </p:txBody>
      </p:sp>
    </p:spTree>
    <p:extLst>
      <p:ext uri="{BB962C8B-B14F-4D97-AF65-F5344CB8AC3E}">
        <p14:creationId xmlns:p14="http://schemas.microsoft.com/office/powerpoint/2010/main" val="39670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75520C8-F799-40EA-A0FB-0A3049362F9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43CA282-4F90-4536-8974-140C6ED98E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5DB25F9-EE74-4134-AA9F-624812B66A62}"/>
              </a:ext>
            </a:extLst>
          </p:cNvPr>
          <p:cNvSpPr>
            <a:spLocks noGrp="1" noChangeArrowheads="1"/>
          </p:cNvSpPr>
          <p:nvPr>
            <p:ph type="sldNum" sz="quarter" idx="12"/>
          </p:nvPr>
        </p:nvSpPr>
        <p:spPr>
          <a:ln/>
        </p:spPr>
        <p:txBody>
          <a:bodyPr/>
          <a:lstStyle>
            <a:lvl1pPr>
              <a:defRPr/>
            </a:lvl1pPr>
          </a:lstStyle>
          <a:p>
            <a:fld id="{19B4BF32-C561-4F51-AB04-40BA5032054C}" type="slidenum">
              <a:rPr lang="en-US" altLang="en-US"/>
              <a:pPr/>
              <a:t>‹#›</a:t>
            </a:fld>
            <a:endParaRPr lang="en-US" altLang="en-US"/>
          </a:p>
        </p:txBody>
      </p:sp>
    </p:spTree>
    <p:extLst>
      <p:ext uri="{BB962C8B-B14F-4D97-AF65-F5344CB8AC3E}">
        <p14:creationId xmlns:p14="http://schemas.microsoft.com/office/powerpoint/2010/main" val="3006049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553E3AF-76DB-461E-9366-8F110943C65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8A55E6F-595B-48FB-95C7-752134A10B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31617AE-9C37-4C50-8238-AC8B7468D63C}"/>
              </a:ext>
            </a:extLst>
          </p:cNvPr>
          <p:cNvSpPr>
            <a:spLocks noGrp="1" noChangeArrowheads="1"/>
          </p:cNvSpPr>
          <p:nvPr>
            <p:ph type="sldNum" sz="quarter" idx="12"/>
          </p:nvPr>
        </p:nvSpPr>
        <p:spPr>
          <a:ln/>
        </p:spPr>
        <p:txBody>
          <a:bodyPr/>
          <a:lstStyle>
            <a:lvl1pPr>
              <a:defRPr/>
            </a:lvl1pPr>
          </a:lstStyle>
          <a:p>
            <a:fld id="{498EC347-61B2-47B3-96CC-F7249B4AFAB5}" type="slidenum">
              <a:rPr lang="en-US" altLang="en-US"/>
              <a:pPr/>
              <a:t>‹#›</a:t>
            </a:fld>
            <a:endParaRPr lang="en-US" altLang="en-US"/>
          </a:p>
        </p:txBody>
      </p:sp>
    </p:spTree>
    <p:extLst>
      <p:ext uri="{BB962C8B-B14F-4D97-AF65-F5344CB8AC3E}">
        <p14:creationId xmlns:p14="http://schemas.microsoft.com/office/powerpoint/2010/main" val="3624091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7E47CFE-91C0-46B1-AC75-0C2639DC466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595F3F8-97E7-4392-8C97-FC0B2FD7C0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166B108-1302-493A-B5B9-0484DF935BFE}"/>
              </a:ext>
            </a:extLst>
          </p:cNvPr>
          <p:cNvSpPr>
            <a:spLocks noGrp="1" noChangeArrowheads="1"/>
          </p:cNvSpPr>
          <p:nvPr>
            <p:ph type="sldNum" sz="quarter" idx="12"/>
          </p:nvPr>
        </p:nvSpPr>
        <p:spPr>
          <a:ln/>
        </p:spPr>
        <p:txBody>
          <a:bodyPr/>
          <a:lstStyle>
            <a:lvl1pPr>
              <a:defRPr/>
            </a:lvl1pPr>
          </a:lstStyle>
          <a:p>
            <a:fld id="{EA2F2DAB-AC49-4121-AE42-C60C7FF4BB6A}" type="slidenum">
              <a:rPr lang="en-US" altLang="en-US"/>
              <a:pPr/>
              <a:t>‹#›</a:t>
            </a:fld>
            <a:endParaRPr lang="en-US" altLang="en-US"/>
          </a:p>
        </p:txBody>
      </p:sp>
    </p:spTree>
    <p:extLst>
      <p:ext uri="{BB962C8B-B14F-4D97-AF65-F5344CB8AC3E}">
        <p14:creationId xmlns:p14="http://schemas.microsoft.com/office/powerpoint/2010/main" val="4076452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C5D1D31-5BBA-4EC4-9122-BC79647A269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7059E68-E890-4865-B363-EEF001013A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5200040-19BD-40BA-9A52-C02F90845D90}"/>
              </a:ext>
            </a:extLst>
          </p:cNvPr>
          <p:cNvSpPr>
            <a:spLocks noGrp="1" noChangeArrowheads="1"/>
          </p:cNvSpPr>
          <p:nvPr>
            <p:ph type="sldNum" sz="quarter" idx="12"/>
          </p:nvPr>
        </p:nvSpPr>
        <p:spPr>
          <a:ln/>
        </p:spPr>
        <p:txBody>
          <a:bodyPr/>
          <a:lstStyle>
            <a:lvl1pPr>
              <a:defRPr/>
            </a:lvl1pPr>
          </a:lstStyle>
          <a:p>
            <a:fld id="{6DEE2DE2-B957-40A6-8EB7-EF69BE1B5AD7}" type="slidenum">
              <a:rPr lang="en-US" altLang="en-US"/>
              <a:pPr/>
              <a:t>‹#›</a:t>
            </a:fld>
            <a:endParaRPr lang="en-US" altLang="en-US"/>
          </a:p>
        </p:txBody>
      </p:sp>
    </p:spTree>
    <p:extLst>
      <p:ext uri="{BB962C8B-B14F-4D97-AF65-F5344CB8AC3E}">
        <p14:creationId xmlns:p14="http://schemas.microsoft.com/office/powerpoint/2010/main" val="2201568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B502794-2A51-4B58-B8BD-10DE7C4A394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CE287F1-FC58-492F-994F-DDBCA857BE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D4F698-E52D-4455-BEBF-C23B2AA964E7}"/>
              </a:ext>
            </a:extLst>
          </p:cNvPr>
          <p:cNvSpPr>
            <a:spLocks noGrp="1" noChangeArrowheads="1"/>
          </p:cNvSpPr>
          <p:nvPr>
            <p:ph type="sldNum" sz="quarter" idx="12"/>
          </p:nvPr>
        </p:nvSpPr>
        <p:spPr>
          <a:ln/>
        </p:spPr>
        <p:txBody>
          <a:bodyPr/>
          <a:lstStyle>
            <a:lvl1pPr>
              <a:defRPr/>
            </a:lvl1pPr>
          </a:lstStyle>
          <a:p>
            <a:fld id="{9307BA65-CE1B-4649-BD2E-E3F64FF2B53D}" type="slidenum">
              <a:rPr lang="en-US" altLang="en-US"/>
              <a:pPr/>
              <a:t>‹#›</a:t>
            </a:fld>
            <a:endParaRPr lang="en-US" altLang="en-US"/>
          </a:p>
        </p:txBody>
      </p:sp>
    </p:spTree>
    <p:extLst>
      <p:ext uri="{BB962C8B-B14F-4D97-AF65-F5344CB8AC3E}">
        <p14:creationId xmlns:p14="http://schemas.microsoft.com/office/powerpoint/2010/main" val="2206079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AB1716F-D4DD-4674-9BD1-41A615AC6D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CBD27D-C60E-45DD-8CE9-66220616D6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07F9664-91B4-441A-838C-3FD3C661A49A}"/>
              </a:ext>
            </a:extLst>
          </p:cNvPr>
          <p:cNvSpPr>
            <a:spLocks noGrp="1" noChangeArrowheads="1"/>
          </p:cNvSpPr>
          <p:nvPr>
            <p:ph type="sldNum" sz="quarter" idx="12"/>
          </p:nvPr>
        </p:nvSpPr>
        <p:spPr>
          <a:ln/>
        </p:spPr>
        <p:txBody>
          <a:bodyPr/>
          <a:lstStyle>
            <a:lvl1pPr>
              <a:defRPr/>
            </a:lvl1pPr>
          </a:lstStyle>
          <a:p>
            <a:fld id="{1DF4D47F-1EA8-43E4-BD0E-9A489FC50B4B}" type="slidenum">
              <a:rPr lang="en-US" altLang="en-US"/>
              <a:pPr/>
              <a:t>‹#›</a:t>
            </a:fld>
            <a:endParaRPr lang="en-US" altLang="en-US"/>
          </a:p>
        </p:txBody>
      </p:sp>
    </p:spTree>
    <p:extLst>
      <p:ext uri="{BB962C8B-B14F-4D97-AF65-F5344CB8AC3E}">
        <p14:creationId xmlns:p14="http://schemas.microsoft.com/office/powerpoint/2010/main" val="2187909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78503C5-59BB-4D18-A4EB-FF3342F2D5A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F5302A4-82C8-4650-84AC-0A7F6C08EC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F40999-6F39-4186-ADB1-D98E8EF1DC17}"/>
              </a:ext>
            </a:extLst>
          </p:cNvPr>
          <p:cNvSpPr>
            <a:spLocks noGrp="1" noChangeArrowheads="1"/>
          </p:cNvSpPr>
          <p:nvPr>
            <p:ph type="sldNum" sz="quarter" idx="12"/>
          </p:nvPr>
        </p:nvSpPr>
        <p:spPr>
          <a:ln/>
        </p:spPr>
        <p:txBody>
          <a:bodyPr/>
          <a:lstStyle>
            <a:lvl1pPr>
              <a:defRPr/>
            </a:lvl1pPr>
          </a:lstStyle>
          <a:p>
            <a:fld id="{8A9D573A-21E2-4D24-B7D2-539CFE81BE5B}" type="slidenum">
              <a:rPr lang="en-US" altLang="en-US"/>
              <a:pPr/>
              <a:t>‹#›</a:t>
            </a:fld>
            <a:endParaRPr lang="en-US" altLang="en-US"/>
          </a:p>
        </p:txBody>
      </p:sp>
    </p:spTree>
    <p:extLst>
      <p:ext uri="{BB962C8B-B14F-4D97-AF65-F5344CB8AC3E}">
        <p14:creationId xmlns:p14="http://schemas.microsoft.com/office/powerpoint/2010/main" val="2698354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2F13594-D3F1-41D1-9726-B4D7F04BA0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28DABC-91B6-4A5D-AADA-24F0DB9F74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9335078-9097-4F7C-94E1-A6460BB0D5B5}"/>
              </a:ext>
            </a:extLst>
          </p:cNvPr>
          <p:cNvSpPr>
            <a:spLocks noGrp="1" noChangeArrowheads="1"/>
          </p:cNvSpPr>
          <p:nvPr>
            <p:ph type="sldNum" sz="quarter" idx="12"/>
          </p:nvPr>
        </p:nvSpPr>
        <p:spPr>
          <a:ln/>
        </p:spPr>
        <p:txBody>
          <a:bodyPr/>
          <a:lstStyle>
            <a:lvl1pPr>
              <a:defRPr/>
            </a:lvl1pPr>
          </a:lstStyle>
          <a:p>
            <a:fld id="{B2906039-8CBE-4A0B-9B27-47236B2F38FB}" type="slidenum">
              <a:rPr lang="en-US" altLang="en-US"/>
              <a:pPr/>
              <a:t>‹#›</a:t>
            </a:fld>
            <a:endParaRPr lang="en-US" altLang="en-US"/>
          </a:p>
        </p:txBody>
      </p:sp>
    </p:spTree>
    <p:extLst>
      <p:ext uri="{BB962C8B-B14F-4D97-AF65-F5344CB8AC3E}">
        <p14:creationId xmlns:p14="http://schemas.microsoft.com/office/powerpoint/2010/main" val="3957578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4EDDFA96-843B-4833-98BF-FE1E2526533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6C0CA04-2BFF-4540-AA16-5E9ACAD989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7C888DD-E978-4538-BE8A-548AF3B99C9B}"/>
              </a:ext>
            </a:extLst>
          </p:cNvPr>
          <p:cNvSpPr>
            <a:spLocks noGrp="1" noChangeArrowheads="1"/>
          </p:cNvSpPr>
          <p:nvPr>
            <p:ph type="sldNum" sz="quarter" idx="12"/>
          </p:nvPr>
        </p:nvSpPr>
        <p:spPr>
          <a:ln/>
        </p:spPr>
        <p:txBody>
          <a:bodyPr/>
          <a:lstStyle>
            <a:lvl1pPr>
              <a:defRPr/>
            </a:lvl1pPr>
          </a:lstStyle>
          <a:p>
            <a:fld id="{00AD8F33-9A69-4B84-B635-247395F6484D}" type="slidenum">
              <a:rPr lang="en-US" altLang="en-US"/>
              <a:pPr/>
              <a:t>‹#›</a:t>
            </a:fld>
            <a:endParaRPr lang="en-US" altLang="en-US"/>
          </a:p>
        </p:txBody>
      </p:sp>
    </p:spTree>
    <p:extLst>
      <p:ext uri="{BB962C8B-B14F-4D97-AF65-F5344CB8AC3E}">
        <p14:creationId xmlns:p14="http://schemas.microsoft.com/office/powerpoint/2010/main" val="4272880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2D364AA-95F5-4786-A3A0-E6BA099F4C7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CF61FA-BF9F-485B-98E6-FC39985A3E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31016B-ECE8-461A-9173-41D45C62F303}"/>
              </a:ext>
            </a:extLst>
          </p:cNvPr>
          <p:cNvSpPr>
            <a:spLocks noGrp="1" noChangeArrowheads="1"/>
          </p:cNvSpPr>
          <p:nvPr>
            <p:ph type="sldNum" sz="quarter" idx="12"/>
          </p:nvPr>
        </p:nvSpPr>
        <p:spPr>
          <a:ln/>
        </p:spPr>
        <p:txBody>
          <a:bodyPr/>
          <a:lstStyle>
            <a:lvl1pPr>
              <a:defRPr/>
            </a:lvl1pPr>
          </a:lstStyle>
          <a:p>
            <a:fld id="{C36FF617-B39D-47D7-82D4-19BD2B8388DC}" type="slidenum">
              <a:rPr lang="en-US" altLang="en-US"/>
              <a:pPr/>
              <a:t>‹#›</a:t>
            </a:fld>
            <a:endParaRPr lang="en-US" altLang="en-US"/>
          </a:p>
        </p:txBody>
      </p:sp>
    </p:spTree>
    <p:extLst>
      <p:ext uri="{BB962C8B-B14F-4D97-AF65-F5344CB8AC3E}">
        <p14:creationId xmlns:p14="http://schemas.microsoft.com/office/powerpoint/2010/main" val="30758901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0"/>
            <a:ext cx="10972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38589"/>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30A9E33-3DF3-4AF2-BE4B-5710EB2BA83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CC173D9-B137-4054-A878-4530914D23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23FDCAD-DE63-4761-8BDA-3D44DE6D0D11}"/>
              </a:ext>
            </a:extLst>
          </p:cNvPr>
          <p:cNvSpPr>
            <a:spLocks noGrp="1" noChangeArrowheads="1"/>
          </p:cNvSpPr>
          <p:nvPr>
            <p:ph type="sldNum" sz="quarter" idx="12"/>
          </p:nvPr>
        </p:nvSpPr>
        <p:spPr>
          <a:ln/>
        </p:spPr>
        <p:txBody>
          <a:bodyPr/>
          <a:lstStyle>
            <a:lvl1pPr>
              <a:defRPr/>
            </a:lvl1pPr>
          </a:lstStyle>
          <a:p>
            <a:fld id="{B98F4817-F663-49DE-8DE5-4CCC680ABD03}" type="slidenum">
              <a:rPr lang="en-US" altLang="en-US"/>
              <a:pPr/>
              <a:t>‹#›</a:t>
            </a:fld>
            <a:endParaRPr lang="en-US" altLang="en-US"/>
          </a:p>
        </p:txBody>
      </p:sp>
    </p:spTree>
    <p:extLst>
      <p:ext uri="{BB962C8B-B14F-4D97-AF65-F5344CB8AC3E}">
        <p14:creationId xmlns:p14="http://schemas.microsoft.com/office/powerpoint/2010/main" val="1105592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0"/>
            <a:ext cx="10972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3938589"/>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8D59258-B7B7-4B52-AC5B-4041B79DE4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DBE1A01-5D6C-4883-830F-05F30BD3DA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557DE33-784E-4D22-B653-B45B3A381CAF}"/>
              </a:ext>
            </a:extLst>
          </p:cNvPr>
          <p:cNvSpPr>
            <a:spLocks noGrp="1" noChangeArrowheads="1"/>
          </p:cNvSpPr>
          <p:nvPr>
            <p:ph type="sldNum" sz="quarter" idx="12"/>
          </p:nvPr>
        </p:nvSpPr>
        <p:spPr>
          <a:ln/>
        </p:spPr>
        <p:txBody>
          <a:bodyPr/>
          <a:lstStyle>
            <a:lvl1pPr>
              <a:defRPr/>
            </a:lvl1pPr>
          </a:lstStyle>
          <a:p>
            <a:fld id="{FCF0DCA4-E84C-4E43-A35B-21BA3E3D0C77}" type="slidenum">
              <a:rPr lang="en-US" altLang="en-US"/>
              <a:pPr/>
              <a:t>‹#›</a:t>
            </a:fld>
            <a:endParaRPr lang="en-US" altLang="en-US"/>
          </a:p>
        </p:txBody>
      </p:sp>
    </p:spTree>
    <p:extLst>
      <p:ext uri="{BB962C8B-B14F-4D97-AF65-F5344CB8AC3E}">
        <p14:creationId xmlns:p14="http://schemas.microsoft.com/office/powerpoint/2010/main" val="3307751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A829AB-2495-48D6-930B-5BF774201DD2}" type="datetime1">
              <a:rPr lang="en-US" smtClean="0"/>
              <a:t>11/5/2022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0364B-1D7D-4A4E-9F50-7D9DFD551C0C}" type="slidenum">
              <a:rPr lang="en-US" smtClean="0"/>
              <a:t>‹#›</a:t>
            </a:fld>
            <a:endParaRPr lang="en-US"/>
          </a:p>
        </p:txBody>
      </p:sp>
    </p:spTree>
    <p:extLst>
      <p:ext uri="{BB962C8B-B14F-4D97-AF65-F5344CB8AC3E}">
        <p14:creationId xmlns:p14="http://schemas.microsoft.com/office/powerpoint/2010/main" val="4157562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E7A9B0A-4492-4F72-A89F-C3D8898F9199}"/>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A7AE101-6AA2-48CB-AD2C-EDE93B9C3BEC}"/>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350A287-0AFB-4104-940A-040C08ACACFB}"/>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AAC510F9-1106-4123-954F-7FACC39E04B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B87E6CB9-3D45-4021-A1FC-56174DF99D73}"/>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D5AA2847-0F0E-464E-B8D9-BBDA259F542E}" type="slidenum">
              <a:rPr lang="en-US" altLang="en-US"/>
              <a:pPr/>
              <a:t>‹#›</a:t>
            </a:fld>
            <a:endParaRPr lang="en-US" altLang="en-US"/>
          </a:p>
        </p:txBody>
      </p:sp>
    </p:spTree>
    <p:extLst>
      <p:ext uri="{BB962C8B-B14F-4D97-AF65-F5344CB8AC3E}">
        <p14:creationId xmlns:p14="http://schemas.microsoft.com/office/powerpoint/2010/main" val="3406735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slide" Target="slide3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slide" Target="slide38.xml"/><Relationship Id="rId4" Type="http://schemas.openxmlformats.org/officeDocument/2006/relationships/image" Target="../media/image28.png"/><Relationship Id="rId9" Type="http://schemas.openxmlformats.org/officeDocument/2006/relationships/image" Target="../media/image280.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45.tiff"/><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48.jpg"/><Relationship Id="rId4" Type="http://schemas.openxmlformats.org/officeDocument/2006/relationships/image" Target="../media/image47.jpg"/></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51.jpeg"/><Relationship Id="rId4" Type="http://schemas.openxmlformats.org/officeDocument/2006/relationships/image" Target="../media/image50.jp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54.jpg"/><Relationship Id="rId4" Type="http://schemas.openxmlformats.org/officeDocument/2006/relationships/image" Target="../media/image53.gif"/></Relationships>
</file>

<file path=ppt/slides/_rels/slide4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F2E"/>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9854" y="-1"/>
            <a:ext cx="8296146" cy="6858001"/>
          </a:xfrm>
          <a:prstGeom prst="rect">
            <a:avLst/>
          </a:prstGeom>
        </p:spPr>
      </p:pic>
      <p:sp>
        <p:nvSpPr>
          <p:cNvPr id="2" name="Title 1"/>
          <p:cNvSpPr>
            <a:spLocks noGrp="1"/>
          </p:cNvSpPr>
          <p:nvPr>
            <p:ph type="ctrTitle"/>
          </p:nvPr>
        </p:nvSpPr>
        <p:spPr>
          <a:xfrm>
            <a:off x="1765048" y="3"/>
            <a:ext cx="8902951" cy="1143000"/>
          </a:xfrm>
        </p:spPr>
        <p:txBody>
          <a:bodyPr>
            <a:noAutofit/>
          </a:bodyPr>
          <a:lstStyle/>
          <a:p>
            <a:r>
              <a:rPr lang="en-US" sz="5400" dirty="0">
                <a:solidFill>
                  <a:schemeClr val="tx2">
                    <a:lumMod val="20000"/>
                    <a:lumOff val="80000"/>
                  </a:schemeClr>
                </a:solidFill>
              </a:rPr>
              <a:t>Voyager and the Heliosphere</a:t>
            </a:r>
            <a:endParaRPr lang="en-US" sz="2800" dirty="0">
              <a:solidFill>
                <a:schemeClr val="tx2">
                  <a:lumMod val="20000"/>
                  <a:lumOff val="80000"/>
                </a:schemeClr>
              </a:solidFill>
            </a:endParaRPr>
          </a:p>
        </p:txBody>
      </p:sp>
      <p:sp>
        <p:nvSpPr>
          <p:cNvPr id="3" name="Subtitle 2"/>
          <p:cNvSpPr>
            <a:spLocks noGrp="1"/>
          </p:cNvSpPr>
          <p:nvPr>
            <p:ph type="subTitle" idx="1"/>
          </p:nvPr>
        </p:nvSpPr>
        <p:spPr>
          <a:xfrm>
            <a:off x="6594230" y="2057400"/>
            <a:ext cx="3886200" cy="1752600"/>
          </a:xfrm>
        </p:spPr>
        <p:txBody>
          <a:bodyPr/>
          <a:lstStyle/>
          <a:p>
            <a:r>
              <a:rPr lang="en-US" dirty="0">
                <a:solidFill>
                  <a:schemeClr val="bg1">
                    <a:lumMod val="95000"/>
                  </a:schemeClr>
                </a:solidFill>
              </a:rPr>
              <a:t>Dave Falkner</a:t>
            </a:r>
          </a:p>
          <a:p>
            <a:r>
              <a:rPr lang="en-US" dirty="0">
                <a:solidFill>
                  <a:schemeClr val="bg1">
                    <a:lumMod val="95000"/>
                  </a:schemeClr>
                </a:solidFill>
              </a:rPr>
              <a:t>Aurora Summit</a:t>
            </a:r>
          </a:p>
          <a:p>
            <a:r>
              <a:rPr lang="en-US" dirty="0">
                <a:solidFill>
                  <a:schemeClr val="bg1">
                    <a:lumMod val="95000"/>
                  </a:schemeClr>
                </a:solidFill>
              </a:rPr>
              <a:t>November 5, 2022</a:t>
            </a:r>
          </a:p>
        </p:txBody>
      </p:sp>
      <p:sp>
        <p:nvSpPr>
          <p:cNvPr id="5" name="Slide Number Placeholder 4"/>
          <p:cNvSpPr>
            <a:spLocks noGrp="1"/>
          </p:cNvSpPr>
          <p:nvPr>
            <p:ph type="sldNum" sz="quarter" idx="12"/>
          </p:nvPr>
        </p:nvSpPr>
        <p:spPr/>
        <p:txBody>
          <a:bodyPr/>
          <a:lstStyle/>
          <a:p>
            <a:fld id="{4940364B-1D7D-4A4E-9F50-7D9DFD551C0C}" type="slidenum">
              <a:rPr lang="en-US" smtClean="0"/>
              <a:t>1</a:t>
            </a:fld>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48" y="76201"/>
            <a:ext cx="1676400" cy="142379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200" y="5638800"/>
            <a:ext cx="2525967" cy="1143000"/>
          </a:xfrm>
          <a:prstGeom prst="rect">
            <a:avLst/>
          </a:prstGeom>
        </p:spPr>
      </p:pic>
      <p:pic>
        <p:nvPicPr>
          <p:cNvPr id="9" name="Picture 8" descr="Diagram&#10;&#10;Description automatically generated with low confidence">
            <a:extLst>
              <a:ext uri="{FF2B5EF4-FFF2-40B4-BE49-F238E27FC236}">
                <a16:creationId xmlns:a16="http://schemas.microsoft.com/office/drawing/2014/main" id="{84DE81B7-9EFF-48D2-85AC-FD9CF81053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68000" y="52193"/>
            <a:ext cx="1469013" cy="1469013"/>
          </a:xfrm>
          <a:prstGeom prst="rect">
            <a:avLst/>
          </a:prstGeom>
        </p:spPr>
      </p:pic>
      <p:pic>
        <p:nvPicPr>
          <p:cNvPr id="10" name="Picture 9" descr="Icon&#10;&#10;Description automatically generated">
            <a:extLst>
              <a:ext uri="{FF2B5EF4-FFF2-40B4-BE49-F238E27FC236}">
                <a16:creationId xmlns:a16="http://schemas.microsoft.com/office/drawing/2014/main" id="{4283C2F5-1F48-4692-B9EF-72298841F0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648" y="5157593"/>
            <a:ext cx="1624207" cy="1624207"/>
          </a:xfrm>
          <a:prstGeom prst="rect">
            <a:avLst/>
          </a:prstGeom>
        </p:spPr>
      </p:pic>
    </p:spTree>
    <p:extLst>
      <p:ext uri="{BB962C8B-B14F-4D97-AF65-F5344CB8AC3E}">
        <p14:creationId xmlns:p14="http://schemas.microsoft.com/office/powerpoint/2010/main" val="1921290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Content Placeholder 5" descr="A blurry image of a green plant&#10;&#10;Description automatically generated with low confidence">
            <a:extLst>
              <a:ext uri="{FF2B5EF4-FFF2-40B4-BE49-F238E27FC236}">
                <a16:creationId xmlns:a16="http://schemas.microsoft.com/office/drawing/2014/main" id="{B91EEB16-FB76-40FA-A1BF-66D798862966}"/>
              </a:ext>
              <a:ext uri="{C183D7F6-B498-43B3-948B-1728B52AA6E4}">
                <adec:decorative xmlns:adec="http://schemas.microsoft.com/office/drawing/2017/decorative" val="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62200" y="990601"/>
            <a:ext cx="7391401" cy="5587899"/>
          </a:xfrm>
        </p:spPr>
      </p:pic>
      <p:sp>
        <p:nvSpPr>
          <p:cNvPr id="2" name="Title 1">
            <a:extLst>
              <a:ext uri="{FF2B5EF4-FFF2-40B4-BE49-F238E27FC236}">
                <a16:creationId xmlns:a16="http://schemas.microsoft.com/office/drawing/2014/main" id="{DE66C105-D395-4951-A942-CE760A095DDE}"/>
              </a:ext>
            </a:extLst>
          </p:cNvPr>
          <p:cNvSpPr>
            <a:spLocks noGrp="1"/>
          </p:cNvSpPr>
          <p:nvPr>
            <p:ph type="title"/>
          </p:nvPr>
        </p:nvSpPr>
        <p:spPr>
          <a:xfrm>
            <a:off x="1981200" y="14750"/>
            <a:ext cx="8229600" cy="975851"/>
          </a:xfrm>
        </p:spPr>
        <p:txBody>
          <a:bodyPr>
            <a:normAutofit/>
          </a:bodyPr>
          <a:lstStyle/>
          <a:p>
            <a:r>
              <a:rPr lang="en-US" dirty="0">
                <a:solidFill>
                  <a:srgbClr val="00FF00"/>
                </a:solidFill>
              </a:rPr>
              <a:t>Northern Lights</a:t>
            </a:r>
          </a:p>
        </p:txBody>
      </p:sp>
      <p:sp>
        <p:nvSpPr>
          <p:cNvPr id="4" name="Slide Number Placeholder 3">
            <a:extLst>
              <a:ext uri="{FF2B5EF4-FFF2-40B4-BE49-F238E27FC236}">
                <a16:creationId xmlns:a16="http://schemas.microsoft.com/office/drawing/2014/main" id="{B9B8AB18-179C-406B-B9D5-C9D715B17CA5}"/>
              </a:ext>
            </a:extLst>
          </p:cNvPr>
          <p:cNvSpPr>
            <a:spLocks noGrp="1"/>
          </p:cNvSpPr>
          <p:nvPr>
            <p:ph type="sldNum" sz="quarter" idx="12"/>
          </p:nvPr>
        </p:nvSpPr>
        <p:spPr/>
        <p:txBody>
          <a:bodyPr/>
          <a:lstStyle/>
          <a:p>
            <a:fld id="{4940364B-1D7D-4A4E-9F50-7D9DFD551C0C}" type="slidenum">
              <a:rPr lang="en-US" smtClean="0">
                <a:solidFill>
                  <a:schemeClr val="bg1"/>
                </a:solidFill>
              </a:rPr>
              <a:t>2</a:t>
            </a:fld>
            <a:endParaRPr lang="en-US">
              <a:solidFill>
                <a:schemeClr val="bg1"/>
              </a:solidFill>
            </a:endParaRPr>
          </a:p>
        </p:txBody>
      </p:sp>
      <p:sp>
        <p:nvSpPr>
          <p:cNvPr id="7" name="TextBox 6">
            <a:extLst>
              <a:ext uri="{FF2B5EF4-FFF2-40B4-BE49-F238E27FC236}">
                <a16:creationId xmlns:a16="http://schemas.microsoft.com/office/drawing/2014/main" id="{A527AF9F-BC74-4DA5-BB8D-BB0AB87DD6C8}"/>
              </a:ext>
            </a:extLst>
          </p:cNvPr>
          <p:cNvSpPr txBox="1"/>
          <p:nvPr/>
        </p:nvSpPr>
        <p:spPr>
          <a:xfrm>
            <a:off x="1526458" y="6473919"/>
            <a:ext cx="3200400" cy="369332"/>
          </a:xfrm>
          <a:prstGeom prst="rect">
            <a:avLst/>
          </a:prstGeom>
          <a:noFill/>
        </p:spPr>
        <p:txBody>
          <a:bodyPr wrap="square" rtlCol="0">
            <a:spAutoFit/>
          </a:bodyPr>
          <a:lstStyle/>
          <a:p>
            <a:r>
              <a:rPr lang="en-US" dirty="0">
                <a:solidFill>
                  <a:schemeClr val="bg1"/>
                </a:solidFill>
              </a:rPr>
              <a:t>Credit: Mike Shaw Photography</a:t>
            </a:r>
          </a:p>
        </p:txBody>
      </p:sp>
    </p:spTree>
    <p:extLst>
      <p:ext uri="{BB962C8B-B14F-4D97-AF65-F5344CB8AC3E}">
        <p14:creationId xmlns:p14="http://schemas.microsoft.com/office/powerpoint/2010/main" val="623059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1" y="0"/>
            <a:ext cx="4663619" cy="6858000"/>
            <a:chOff x="651279" y="598259"/>
            <a:chExt cx="10889442" cy="5680742"/>
          </a:xfrm>
        </p:grpSpPr>
        <p:sp>
          <p:nvSpPr>
            <p:cNvPr id="15"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5144" y="0"/>
            <a:ext cx="9141717"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2113788" y="841249"/>
            <a:ext cx="3847200" cy="5340097"/>
          </a:xfrm>
        </p:spPr>
        <p:txBody>
          <a:bodyPr anchor="ctr">
            <a:normAutofit/>
          </a:bodyPr>
          <a:lstStyle/>
          <a:p>
            <a:pPr algn="l"/>
            <a:r>
              <a:rPr lang="en-US" sz="4200" dirty="0"/>
              <a:t>Presentation</a:t>
            </a:r>
          </a:p>
        </p:txBody>
      </p:sp>
      <p:sp>
        <p:nvSpPr>
          <p:cNvPr id="4" name="Slide Number Placeholder 3"/>
          <p:cNvSpPr>
            <a:spLocks noGrp="1"/>
          </p:cNvSpPr>
          <p:nvPr>
            <p:ph type="sldNum" sz="quarter" idx="12"/>
          </p:nvPr>
        </p:nvSpPr>
        <p:spPr>
          <a:xfrm>
            <a:off x="10185654" y="6217920"/>
            <a:ext cx="480060" cy="640080"/>
          </a:xfrm>
        </p:spPr>
        <p:txBody>
          <a:bodyPr>
            <a:normAutofit/>
          </a:bodyPr>
          <a:lstStyle/>
          <a:p>
            <a:pPr algn="ctr">
              <a:spcAft>
                <a:spcPts val="600"/>
              </a:spcAft>
            </a:pPr>
            <a:fld id="{4940364B-1D7D-4A4E-9F50-7D9DFD551C0C}" type="slidenum">
              <a:rPr lang="en-US" sz="1400">
                <a:solidFill>
                  <a:schemeClr val="tx2"/>
                </a:solidFill>
              </a:rPr>
              <a:pPr algn="ctr">
                <a:spcAft>
                  <a:spcPts val="600"/>
                </a:spcAft>
              </a:pPr>
              <a:t>3</a:t>
            </a:fld>
            <a:endParaRPr lang="en-US" sz="1400">
              <a:solidFill>
                <a:schemeClr val="tx2"/>
              </a:solidFill>
            </a:endParaRPr>
          </a:p>
        </p:txBody>
      </p:sp>
      <p:graphicFrame>
        <p:nvGraphicFramePr>
          <p:cNvPr id="6" name="Content Placeholder 2">
            <a:extLst>
              <a:ext uri="{FF2B5EF4-FFF2-40B4-BE49-F238E27FC236}">
                <a16:creationId xmlns:a16="http://schemas.microsoft.com/office/drawing/2014/main" id="{DFCF465E-407A-5EC9-922E-C9A7B4D42C07}"/>
              </a:ext>
            </a:extLst>
          </p:cNvPr>
          <p:cNvGraphicFramePr>
            <a:graphicFrameLocks noGrp="1"/>
          </p:cNvGraphicFramePr>
          <p:nvPr>
            <p:ph idx="1"/>
            <p:extLst>
              <p:ext uri="{D42A27DB-BD31-4B8C-83A1-F6EECF244321}">
                <p14:modId xmlns:p14="http://schemas.microsoft.com/office/powerpoint/2010/main" val="3684674420"/>
              </p:ext>
            </p:extLst>
          </p:nvPr>
        </p:nvGraphicFramePr>
        <p:xfrm>
          <a:off x="6418222" y="529389"/>
          <a:ext cx="3621129" cy="565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4110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825AC39-5F85-4CAA-8A81-A1287086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5DA4D23-37FC-4B90-8188-F0377C5F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417162" cy="6858000"/>
          </a:xfrm>
          <a:custGeom>
            <a:avLst/>
            <a:gdLst>
              <a:gd name="connsiteX0" fmla="*/ 0 w 4417162"/>
              <a:gd name="connsiteY0" fmla="*/ 0 h 6858000"/>
              <a:gd name="connsiteX1" fmla="*/ 144378 w 4417162"/>
              <a:gd name="connsiteY1" fmla="*/ 0 h 6858000"/>
              <a:gd name="connsiteX2" fmla="*/ 2310062 w 4417162"/>
              <a:gd name="connsiteY2" fmla="*/ 0 h 6858000"/>
              <a:gd name="connsiteX3" fmla="*/ 4227367 w 4417162"/>
              <a:gd name="connsiteY3" fmla="*/ 0 h 6858000"/>
              <a:gd name="connsiteX4" fmla="*/ 4232407 w 4417162"/>
              <a:gd name="connsiteY4" fmla="*/ 66675 h 6858000"/>
              <a:gd name="connsiteX5" fmla="*/ 4240804 w 4417162"/>
              <a:gd name="connsiteY5" fmla="*/ 122237 h 6858000"/>
              <a:gd name="connsiteX6" fmla="*/ 4250882 w 4417162"/>
              <a:gd name="connsiteY6" fmla="*/ 174625 h 6858000"/>
              <a:gd name="connsiteX7" fmla="*/ 4267678 w 4417162"/>
              <a:gd name="connsiteY7" fmla="*/ 217487 h 6858000"/>
              <a:gd name="connsiteX8" fmla="*/ 4284474 w 4417162"/>
              <a:gd name="connsiteY8" fmla="*/ 260350 h 6858000"/>
              <a:gd name="connsiteX9" fmla="*/ 4304629 w 4417162"/>
              <a:gd name="connsiteY9" fmla="*/ 296862 h 6858000"/>
              <a:gd name="connsiteX10" fmla="*/ 4324784 w 4417162"/>
              <a:gd name="connsiteY10" fmla="*/ 334962 h 6858000"/>
              <a:gd name="connsiteX11" fmla="*/ 4343260 w 4417162"/>
              <a:gd name="connsiteY11" fmla="*/ 369887 h 6858000"/>
              <a:gd name="connsiteX12" fmla="*/ 4361735 w 4417162"/>
              <a:gd name="connsiteY12" fmla="*/ 409575 h 6858000"/>
              <a:gd name="connsiteX13" fmla="*/ 4378531 w 4417162"/>
              <a:gd name="connsiteY13" fmla="*/ 450850 h 6858000"/>
              <a:gd name="connsiteX14" fmla="*/ 4393648 w 4417162"/>
              <a:gd name="connsiteY14" fmla="*/ 496887 h 6858000"/>
              <a:gd name="connsiteX15" fmla="*/ 4405405 w 4417162"/>
              <a:gd name="connsiteY15" fmla="*/ 546100 h 6858000"/>
              <a:gd name="connsiteX16" fmla="*/ 4413803 w 4417162"/>
              <a:gd name="connsiteY16" fmla="*/ 606425 h 6858000"/>
              <a:gd name="connsiteX17" fmla="*/ 4417162 w 4417162"/>
              <a:gd name="connsiteY17" fmla="*/ 673100 h 6858000"/>
              <a:gd name="connsiteX18" fmla="*/ 4413803 w 4417162"/>
              <a:gd name="connsiteY18" fmla="*/ 744537 h 6858000"/>
              <a:gd name="connsiteX19" fmla="*/ 4405405 w 4417162"/>
              <a:gd name="connsiteY19" fmla="*/ 801687 h 6858000"/>
              <a:gd name="connsiteX20" fmla="*/ 4393648 w 4417162"/>
              <a:gd name="connsiteY20" fmla="*/ 854075 h 6858000"/>
              <a:gd name="connsiteX21" fmla="*/ 4378531 w 4417162"/>
              <a:gd name="connsiteY21" fmla="*/ 901700 h 6858000"/>
              <a:gd name="connsiteX22" fmla="*/ 4361735 w 4417162"/>
              <a:gd name="connsiteY22" fmla="*/ 942975 h 6858000"/>
              <a:gd name="connsiteX23" fmla="*/ 4341580 w 4417162"/>
              <a:gd name="connsiteY23" fmla="*/ 981075 h 6858000"/>
              <a:gd name="connsiteX24" fmla="*/ 4321425 w 4417162"/>
              <a:gd name="connsiteY24" fmla="*/ 1017587 h 6858000"/>
              <a:gd name="connsiteX25" fmla="*/ 4301270 w 4417162"/>
              <a:gd name="connsiteY25" fmla="*/ 1055687 h 6858000"/>
              <a:gd name="connsiteX26" fmla="*/ 4282794 w 4417162"/>
              <a:gd name="connsiteY26" fmla="*/ 1095375 h 6858000"/>
              <a:gd name="connsiteX27" fmla="*/ 4264318 w 4417162"/>
              <a:gd name="connsiteY27" fmla="*/ 1136650 h 6858000"/>
              <a:gd name="connsiteX28" fmla="*/ 4249203 w 4417162"/>
              <a:gd name="connsiteY28" fmla="*/ 1182687 h 6858000"/>
              <a:gd name="connsiteX29" fmla="*/ 4239125 w 4417162"/>
              <a:gd name="connsiteY29" fmla="*/ 1235075 h 6858000"/>
              <a:gd name="connsiteX30" fmla="*/ 4229047 w 4417162"/>
              <a:gd name="connsiteY30" fmla="*/ 1295400 h 6858000"/>
              <a:gd name="connsiteX31" fmla="*/ 4227367 w 4417162"/>
              <a:gd name="connsiteY31" fmla="*/ 1363662 h 6858000"/>
              <a:gd name="connsiteX32" fmla="*/ 4229047 w 4417162"/>
              <a:gd name="connsiteY32" fmla="*/ 1431925 h 6858000"/>
              <a:gd name="connsiteX33" fmla="*/ 4239125 w 4417162"/>
              <a:gd name="connsiteY33" fmla="*/ 1492250 h 6858000"/>
              <a:gd name="connsiteX34" fmla="*/ 4249203 w 4417162"/>
              <a:gd name="connsiteY34" fmla="*/ 1544637 h 6858000"/>
              <a:gd name="connsiteX35" fmla="*/ 4264318 w 4417162"/>
              <a:gd name="connsiteY35" fmla="*/ 1589087 h 6858000"/>
              <a:gd name="connsiteX36" fmla="*/ 4282794 w 4417162"/>
              <a:gd name="connsiteY36" fmla="*/ 1631950 h 6858000"/>
              <a:gd name="connsiteX37" fmla="*/ 4301270 w 4417162"/>
              <a:gd name="connsiteY37" fmla="*/ 1671637 h 6858000"/>
              <a:gd name="connsiteX38" fmla="*/ 4321425 w 4417162"/>
              <a:gd name="connsiteY38" fmla="*/ 1708150 h 6858000"/>
              <a:gd name="connsiteX39" fmla="*/ 4341580 w 4417162"/>
              <a:gd name="connsiteY39" fmla="*/ 1743075 h 6858000"/>
              <a:gd name="connsiteX40" fmla="*/ 4361735 w 4417162"/>
              <a:gd name="connsiteY40" fmla="*/ 1782762 h 6858000"/>
              <a:gd name="connsiteX41" fmla="*/ 4378531 w 4417162"/>
              <a:gd name="connsiteY41" fmla="*/ 1824037 h 6858000"/>
              <a:gd name="connsiteX42" fmla="*/ 4393648 w 4417162"/>
              <a:gd name="connsiteY42" fmla="*/ 1870075 h 6858000"/>
              <a:gd name="connsiteX43" fmla="*/ 4405405 w 4417162"/>
              <a:gd name="connsiteY43" fmla="*/ 1922462 h 6858000"/>
              <a:gd name="connsiteX44" fmla="*/ 4413803 w 4417162"/>
              <a:gd name="connsiteY44" fmla="*/ 1982787 h 6858000"/>
              <a:gd name="connsiteX45" fmla="*/ 4417162 w 4417162"/>
              <a:gd name="connsiteY45" fmla="*/ 2051050 h 6858000"/>
              <a:gd name="connsiteX46" fmla="*/ 4413803 w 4417162"/>
              <a:gd name="connsiteY46" fmla="*/ 2119312 h 6858000"/>
              <a:gd name="connsiteX47" fmla="*/ 4405405 w 4417162"/>
              <a:gd name="connsiteY47" fmla="*/ 2179637 h 6858000"/>
              <a:gd name="connsiteX48" fmla="*/ 4393648 w 4417162"/>
              <a:gd name="connsiteY48" fmla="*/ 2232025 h 6858000"/>
              <a:gd name="connsiteX49" fmla="*/ 4378531 w 4417162"/>
              <a:gd name="connsiteY49" fmla="*/ 2278062 h 6858000"/>
              <a:gd name="connsiteX50" fmla="*/ 4361735 w 4417162"/>
              <a:gd name="connsiteY50" fmla="*/ 2319337 h 6858000"/>
              <a:gd name="connsiteX51" fmla="*/ 4341580 w 4417162"/>
              <a:gd name="connsiteY51" fmla="*/ 2359025 h 6858000"/>
              <a:gd name="connsiteX52" fmla="*/ 4321425 w 4417162"/>
              <a:gd name="connsiteY52" fmla="*/ 2395537 h 6858000"/>
              <a:gd name="connsiteX53" fmla="*/ 4301270 w 4417162"/>
              <a:gd name="connsiteY53" fmla="*/ 2433637 h 6858000"/>
              <a:gd name="connsiteX54" fmla="*/ 4282794 w 4417162"/>
              <a:gd name="connsiteY54" fmla="*/ 2471737 h 6858000"/>
              <a:gd name="connsiteX55" fmla="*/ 4264318 w 4417162"/>
              <a:gd name="connsiteY55" fmla="*/ 2513012 h 6858000"/>
              <a:gd name="connsiteX56" fmla="*/ 4249203 w 4417162"/>
              <a:gd name="connsiteY56" fmla="*/ 2560637 h 6858000"/>
              <a:gd name="connsiteX57" fmla="*/ 4239125 w 4417162"/>
              <a:gd name="connsiteY57" fmla="*/ 2613025 h 6858000"/>
              <a:gd name="connsiteX58" fmla="*/ 4229047 w 4417162"/>
              <a:gd name="connsiteY58" fmla="*/ 2671762 h 6858000"/>
              <a:gd name="connsiteX59" fmla="*/ 4227367 w 4417162"/>
              <a:gd name="connsiteY59" fmla="*/ 2741612 h 6858000"/>
              <a:gd name="connsiteX60" fmla="*/ 4229047 w 4417162"/>
              <a:gd name="connsiteY60" fmla="*/ 2809875 h 6858000"/>
              <a:gd name="connsiteX61" fmla="*/ 4239125 w 4417162"/>
              <a:gd name="connsiteY61" fmla="*/ 2868612 h 6858000"/>
              <a:gd name="connsiteX62" fmla="*/ 4249203 w 4417162"/>
              <a:gd name="connsiteY62" fmla="*/ 2922587 h 6858000"/>
              <a:gd name="connsiteX63" fmla="*/ 4264318 w 4417162"/>
              <a:gd name="connsiteY63" fmla="*/ 2967037 h 6858000"/>
              <a:gd name="connsiteX64" fmla="*/ 4282794 w 4417162"/>
              <a:gd name="connsiteY64" fmla="*/ 3009900 h 6858000"/>
              <a:gd name="connsiteX65" fmla="*/ 4301270 w 4417162"/>
              <a:gd name="connsiteY65" fmla="*/ 3046412 h 6858000"/>
              <a:gd name="connsiteX66" fmla="*/ 4321425 w 4417162"/>
              <a:gd name="connsiteY66" fmla="*/ 3084512 h 6858000"/>
              <a:gd name="connsiteX67" fmla="*/ 4341580 w 4417162"/>
              <a:gd name="connsiteY67" fmla="*/ 3121025 h 6858000"/>
              <a:gd name="connsiteX68" fmla="*/ 4361735 w 4417162"/>
              <a:gd name="connsiteY68" fmla="*/ 3160712 h 6858000"/>
              <a:gd name="connsiteX69" fmla="*/ 4378531 w 4417162"/>
              <a:gd name="connsiteY69" fmla="*/ 3201987 h 6858000"/>
              <a:gd name="connsiteX70" fmla="*/ 4393648 w 4417162"/>
              <a:gd name="connsiteY70" fmla="*/ 3248025 h 6858000"/>
              <a:gd name="connsiteX71" fmla="*/ 4405405 w 4417162"/>
              <a:gd name="connsiteY71" fmla="*/ 3300412 h 6858000"/>
              <a:gd name="connsiteX72" fmla="*/ 4413803 w 4417162"/>
              <a:gd name="connsiteY72" fmla="*/ 3360737 h 6858000"/>
              <a:gd name="connsiteX73" fmla="*/ 4417162 w 4417162"/>
              <a:gd name="connsiteY73" fmla="*/ 3427412 h 6858000"/>
              <a:gd name="connsiteX74" fmla="*/ 4413803 w 4417162"/>
              <a:gd name="connsiteY74" fmla="*/ 3497262 h 6858000"/>
              <a:gd name="connsiteX75" fmla="*/ 4405405 w 4417162"/>
              <a:gd name="connsiteY75" fmla="*/ 3557587 h 6858000"/>
              <a:gd name="connsiteX76" fmla="*/ 4393648 w 4417162"/>
              <a:gd name="connsiteY76" fmla="*/ 3609975 h 6858000"/>
              <a:gd name="connsiteX77" fmla="*/ 4378531 w 4417162"/>
              <a:gd name="connsiteY77" fmla="*/ 3656012 h 6858000"/>
              <a:gd name="connsiteX78" fmla="*/ 4361735 w 4417162"/>
              <a:gd name="connsiteY78" fmla="*/ 3697287 h 6858000"/>
              <a:gd name="connsiteX79" fmla="*/ 4341580 w 4417162"/>
              <a:gd name="connsiteY79" fmla="*/ 3736975 h 6858000"/>
              <a:gd name="connsiteX80" fmla="*/ 4301270 w 4417162"/>
              <a:gd name="connsiteY80" fmla="*/ 3811587 h 6858000"/>
              <a:gd name="connsiteX81" fmla="*/ 4282794 w 4417162"/>
              <a:gd name="connsiteY81" fmla="*/ 3848100 h 6858000"/>
              <a:gd name="connsiteX82" fmla="*/ 4264318 w 4417162"/>
              <a:gd name="connsiteY82" fmla="*/ 3890962 h 6858000"/>
              <a:gd name="connsiteX83" fmla="*/ 4249203 w 4417162"/>
              <a:gd name="connsiteY83" fmla="*/ 3935412 h 6858000"/>
              <a:gd name="connsiteX84" fmla="*/ 4239125 w 4417162"/>
              <a:gd name="connsiteY84" fmla="*/ 3987800 h 6858000"/>
              <a:gd name="connsiteX85" fmla="*/ 4229047 w 4417162"/>
              <a:gd name="connsiteY85" fmla="*/ 4048125 h 6858000"/>
              <a:gd name="connsiteX86" fmla="*/ 4227367 w 4417162"/>
              <a:gd name="connsiteY86" fmla="*/ 4116387 h 6858000"/>
              <a:gd name="connsiteX87" fmla="*/ 4229047 w 4417162"/>
              <a:gd name="connsiteY87" fmla="*/ 4186237 h 6858000"/>
              <a:gd name="connsiteX88" fmla="*/ 4239125 w 4417162"/>
              <a:gd name="connsiteY88" fmla="*/ 4244975 h 6858000"/>
              <a:gd name="connsiteX89" fmla="*/ 4249203 w 4417162"/>
              <a:gd name="connsiteY89" fmla="*/ 4297362 h 6858000"/>
              <a:gd name="connsiteX90" fmla="*/ 4264318 w 4417162"/>
              <a:gd name="connsiteY90" fmla="*/ 4343400 h 6858000"/>
              <a:gd name="connsiteX91" fmla="*/ 4282794 w 4417162"/>
              <a:gd name="connsiteY91" fmla="*/ 4386262 h 6858000"/>
              <a:gd name="connsiteX92" fmla="*/ 4301270 w 4417162"/>
              <a:gd name="connsiteY92" fmla="*/ 4424362 h 6858000"/>
              <a:gd name="connsiteX93" fmla="*/ 4341580 w 4417162"/>
              <a:gd name="connsiteY93" fmla="*/ 4498975 h 6858000"/>
              <a:gd name="connsiteX94" fmla="*/ 4361735 w 4417162"/>
              <a:gd name="connsiteY94" fmla="*/ 4537075 h 6858000"/>
              <a:gd name="connsiteX95" fmla="*/ 4378531 w 4417162"/>
              <a:gd name="connsiteY95" fmla="*/ 4579937 h 6858000"/>
              <a:gd name="connsiteX96" fmla="*/ 4393648 w 4417162"/>
              <a:gd name="connsiteY96" fmla="*/ 4625975 h 6858000"/>
              <a:gd name="connsiteX97" fmla="*/ 4405405 w 4417162"/>
              <a:gd name="connsiteY97" fmla="*/ 4678362 h 6858000"/>
              <a:gd name="connsiteX98" fmla="*/ 4413803 w 4417162"/>
              <a:gd name="connsiteY98" fmla="*/ 4738687 h 6858000"/>
              <a:gd name="connsiteX99" fmla="*/ 4417162 w 4417162"/>
              <a:gd name="connsiteY99" fmla="*/ 4806950 h 6858000"/>
              <a:gd name="connsiteX100" fmla="*/ 4413803 w 4417162"/>
              <a:gd name="connsiteY100" fmla="*/ 4875212 h 6858000"/>
              <a:gd name="connsiteX101" fmla="*/ 4405405 w 4417162"/>
              <a:gd name="connsiteY101" fmla="*/ 4935537 h 6858000"/>
              <a:gd name="connsiteX102" fmla="*/ 4393648 w 4417162"/>
              <a:gd name="connsiteY102" fmla="*/ 4987925 h 6858000"/>
              <a:gd name="connsiteX103" fmla="*/ 4378531 w 4417162"/>
              <a:gd name="connsiteY103" fmla="*/ 5033962 h 6858000"/>
              <a:gd name="connsiteX104" fmla="*/ 4361735 w 4417162"/>
              <a:gd name="connsiteY104" fmla="*/ 5075237 h 6858000"/>
              <a:gd name="connsiteX105" fmla="*/ 4341580 w 4417162"/>
              <a:gd name="connsiteY105" fmla="*/ 5114925 h 6858000"/>
              <a:gd name="connsiteX106" fmla="*/ 4321425 w 4417162"/>
              <a:gd name="connsiteY106" fmla="*/ 5149850 h 6858000"/>
              <a:gd name="connsiteX107" fmla="*/ 4301270 w 4417162"/>
              <a:gd name="connsiteY107" fmla="*/ 5186362 h 6858000"/>
              <a:gd name="connsiteX108" fmla="*/ 4282794 w 4417162"/>
              <a:gd name="connsiteY108" fmla="*/ 5226050 h 6858000"/>
              <a:gd name="connsiteX109" fmla="*/ 4264318 w 4417162"/>
              <a:gd name="connsiteY109" fmla="*/ 5268912 h 6858000"/>
              <a:gd name="connsiteX110" fmla="*/ 4249203 w 4417162"/>
              <a:gd name="connsiteY110" fmla="*/ 5313362 h 6858000"/>
              <a:gd name="connsiteX111" fmla="*/ 4239125 w 4417162"/>
              <a:gd name="connsiteY111" fmla="*/ 5365750 h 6858000"/>
              <a:gd name="connsiteX112" fmla="*/ 4229047 w 4417162"/>
              <a:gd name="connsiteY112" fmla="*/ 5426075 h 6858000"/>
              <a:gd name="connsiteX113" fmla="*/ 4227367 w 4417162"/>
              <a:gd name="connsiteY113" fmla="*/ 5494337 h 6858000"/>
              <a:gd name="connsiteX114" fmla="*/ 4229047 w 4417162"/>
              <a:gd name="connsiteY114" fmla="*/ 5562600 h 6858000"/>
              <a:gd name="connsiteX115" fmla="*/ 4239125 w 4417162"/>
              <a:gd name="connsiteY115" fmla="*/ 5622925 h 6858000"/>
              <a:gd name="connsiteX116" fmla="*/ 4249203 w 4417162"/>
              <a:gd name="connsiteY116" fmla="*/ 5675312 h 6858000"/>
              <a:gd name="connsiteX117" fmla="*/ 4264318 w 4417162"/>
              <a:gd name="connsiteY117" fmla="*/ 5721350 h 6858000"/>
              <a:gd name="connsiteX118" fmla="*/ 4282794 w 4417162"/>
              <a:gd name="connsiteY118" fmla="*/ 5762625 h 6858000"/>
              <a:gd name="connsiteX119" fmla="*/ 4301270 w 4417162"/>
              <a:gd name="connsiteY119" fmla="*/ 5802312 h 6858000"/>
              <a:gd name="connsiteX120" fmla="*/ 4321425 w 4417162"/>
              <a:gd name="connsiteY120" fmla="*/ 5840412 h 6858000"/>
              <a:gd name="connsiteX121" fmla="*/ 4341580 w 4417162"/>
              <a:gd name="connsiteY121" fmla="*/ 5876925 h 6858000"/>
              <a:gd name="connsiteX122" fmla="*/ 4361735 w 4417162"/>
              <a:gd name="connsiteY122" fmla="*/ 5915025 h 6858000"/>
              <a:gd name="connsiteX123" fmla="*/ 4378531 w 4417162"/>
              <a:gd name="connsiteY123" fmla="*/ 5956300 h 6858000"/>
              <a:gd name="connsiteX124" fmla="*/ 4393648 w 4417162"/>
              <a:gd name="connsiteY124" fmla="*/ 6003925 h 6858000"/>
              <a:gd name="connsiteX125" fmla="*/ 4405405 w 4417162"/>
              <a:gd name="connsiteY125" fmla="*/ 6056312 h 6858000"/>
              <a:gd name="connsiteX126" fmla="*/ 4413803 w 4417162"/>
              <a:gd name="connsiteY126" fmla="*/ 6113462 h 6858000"/>
              <a:gd name="connsiteX127" fmla="*/ 4417162 w 4417162"/>
              <a:gd name="connsiteY127" fmla="*/ 6183312 h 6858000"/>
              <a:gd name="connsiteX128" fmla="*/ 4413803 w 4417162"/>
              <a:gd name="connsiteY128" fmla="*/ 6251575 h 6858000"/>
              <a:gd name="connsiteX129" fmla="*/ 4405405 w 4417162"/>
              <a:gd name="connsiteY129" fmla="*/ 6311900 h 6858000"/>
              <a:gd name="connsiteX130" fmla="*/ 4393648 w 4417162"/>
              <a:gd name="connsiteY130" fmla="*/ 6361112 h 6858000"/>
              <a:gd name="connsiteX131" fmla="*/ 4378531 w 4417162"/>
              <a:gd name="connsiteY131" fmla="*/ 6407150 h 6858000"/>
              <a:gd name="connsiteX132" fmla="*/ 4361735 w 4417162"/>
              <a:gd name="connsiteY132" fmla="*/ 6448425 h 6858000"/>
              <a:gd name="connsiteX133" fmla="*/ 4343260 w 4417162"/>
              <a:gd name="connsiteY133" fmla="*/ 6488112 h 6858000"/>
              <a:gd name="connsiteX134" fmla="*/ 4324784 w 4417162"/>
              <a:gd name="connsiteY134" fmla="*/ 6523037 h 6858000"/>
              <a:gd name="connsiteX135" fmla="*/ 4304629 w 4417162"/>
              <a:gd name="connsiteY135" fmla="*/ 6561137 h 6858000"/>
              <a:gd name="connsiteX136" fmla="*/ 4284474 w 4417162"/>
              <a:gd name="connsiteY136" fmla="*/ 6597650 h 6858000"/>
              <a:gd name="connsiteX137" fmla="*/ 4267678 w 4417162"/>
              <a:gd name="connsiteY137" fmla="*/ 6640512 h 6858000"/>
              <a:gd name="connsiteX138" fmla="*/ 4250882 w 4417162"/>
              <a:gd name="connsiteY138" fmla="*/ 6683375 h 6858000"/>
              <a:gd name="connsiteX139" fmla="*/ 4240804 w 4417162"/>
              <a:gd name="connsiteY139" fmla="*/ 6735762 h 6858000"/>
              <a:gd name="connsiteX140" fmla="*/ 4232407 w 4417162"/>
              <a:gd name="connsiteY140" fmla="*/ 6791325 h 6858000"/>
              <a:gd name="connsiteX141" fmla="*/ 4227367 w 4417162"/>
              <a:gd name="connsiteY141" fmla="*/ 6858000 h 6858000"/>
              <a:gd name="connsiteX142" fmla="*/ 2310062 w 4417162"/>
              <a:gd name="connsiteY142" fmla="*/ 6858000 h 6858000"/>
              <a:gd name="connsiteX143" fmla="*/ 144378 w 4417162"/>
              <a:gd name="connsiteY143" fmla="*/ 6858000 h 6858000"/>
              <a:gd name="connsiteX144" fmla="*/ 0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0" y="0"/>
                </a:moveTo>
                <a:lnTo>
                  <a:pt x="144378" y="0"/>
                </a:lnTo>
                <a:lnTo>
                  <a:pt x="2310062" y="0"/>
                </a:lnTo>
                <a:lnTo>
                  <a:pt x="4227367" y="0"/>
                </a:lnTo>
                <a:lnTo>
                  <a:pt x="4232407" y="66675"/>
                </a:lnTo>
                <a:lnTo>
                  <a:pt x="4240804" y="122237"/>
                </a:lnTo>
                <a:lnTo>
                  <a:pt x="4250882" y="174625"/>
                </a:lnTo>
                <a:lnTo>
                  <a:pt x="4267678" y="217487"/>
                </a:lnTo>
                <a:lnTo>
                  <a:pt x="4284474" y="260350"/>
                </a:lnTo>
                <a:lnTo>
                  <a:pt x="4304629" y="296862"/>
                </a:lnTo>
                <a:lnTo>
                  <a:pt x="4324784" y="334962"/>
                </a:lnTo>
                <a:lnTo>
                  <a:pt x="4343260" y="369887"/>
                </a:lnTo>
                <a:lnTo>
                  <a:pt x="4361735" y="409575"/>
                </a:lnTo>
                <a:lnTo>
                  <a:pt x="4378531" y="450850"/>
                </a:lnTo>
                <a:lnTo>
                  <a:pt x="4393648" y="496887"/>
                </a:lnTo>
                <a:lnTo>
                  <a:pt x="4405405" y="546100"/>
                </a:lnTo>
                <a:lnTo>
                  <a:pt x="4413803" y="606425"/>
                </a:lnTo>
                <a:lnTo>
                  <a:pt x="4417162" y="673100"/>
                </a:lnTo>
                <a:lnTo>
                  <a:pt x="4413803" y="744537"/>
                </a:lnTo>
                <a:lnTo>
                  <a:pt x="4405405" y="801687"/>
                </a:lnTo>
                <a:lnTo>
                  <a:pt x="4393648" y="854075"/>
                </a:lnTo>
                <a:lnTo>
                  <a:pt x="4378531" y="901700"/>
                </a:lnTo>
                <a:lnTo>
                  <a:pt x="4361735" y="942975"/>
                </a:lnTo>
                <a:lnTo>
                  <a:pt x="4341580" y="981075"/>
                </a:lnTo>
                <a:lnTo>
                  <a:pt x="4321425" y="1017587"/>
                </a:lnTo>
                <a:lnTo>
                  <a:pt x="4301270" y="1055687"/>
                </a:lnTo>
                <a:lnTo>
                  <a:pt x="4282794" y="1095375"/>
                </a:lnTo>
                <a:lnTo>
                  <a:pt x="4264318" y="1136650"/>
                </a:lnTo>
                <a:lnTo>
                  <a:pt x="4249203" y="1182687"/>
                </a:lnTo>
                <a:lnTo>
                  <a:pt x="4239125" y="1235075"/>
                </a:lnTo>
                <a:lnTo>
                  <a:pt x="4229047" y="1295400"/>
                </a:lnTo>
                <a:lnTo>
                  <a:pt x="4227367" y="1363662"/>
                </a:lnTo>
                <a:lnTo>
                  <a:pt x="4229047" y="1431925"/>
                </a:lnTo>
                <a:lnTo>
                  <a:pt x="4239125" y="1492250"/>
                </a:lnTo>
                <a:lnTo>
                  <a:pt x="4249203" y="1544637"/>
                </a:lnTo>
                <a:lnTo>
                  <a:pt x="4264318" y="1589087"/>
                </a:lnTo>
                <a:lnTo>
                  <a:pt x="4282794" y="1631950"/>
                </a:lnTo>
                <a:lnTo>
                  <a:pt x="4301270" y="1671637"/>
                </a:lnTo>
                <a:lnTo>
                  <a:pt x="4321425" y="1708150"/>
                </a:lnTo>
                <a:lnTo>
                  <a:pt x="4341580" y="1743075"/>
                </a:lnTo>
                <a:lnTo>
                  <a:pt x="4361735" y="1782762"/>
                </a:lnTo>
                <a:lnTo>
                  <a:pt x="4378531" y="1824037"/>
                </a:lnTo>
                <a:lnTo>
                  <a:pt x="4393648" y="1870075"/>
                </a:lnTo>
                <a:lnTo>
                  <a:pt x="4405405" y="1922462"/>
                </a:lnTo>
                <a:lnTo>
                  <a:pt x="4413803" y="1982787"/>
                </a:lnTo>
                <a:lnTo>
                  <a:pt x="4417162" y="2051050"/>
                </a:lnTo>
                <a:lnTo>
                  <a:pt x="4413803" y="2119312"/>
                </a:lnTo>
                <a:lnTo>
                  <a:pt x="4405405" y="2179637"/>
                </a:lnTo>
                <a:lnTo>
                  <a:pt x="4393648" y="2232025"/>
                </a:lnTo>
                <a:lnTo>
                  <a:pt x="4378531" y="2278062"/>
                </a:lnTo>
                <a:lnTo>
                  <a:pt x="4361735" y="2319337"/>
                </a:lnTo>
                <a:lnTo>
                  <a:pt x="4341580" y="2359025"/>
                </a:lnTo>
                <a:lnTo>
                  <a:pt x="4321425" y="2395537"/>
                </a:lnTo>
                <a:lnTo>
                  <a:pt x="4301270" y="2433637"/>
                </a:lnTo>
                <a:lnTo>
                  <a:pt x="4282794" y="2471737"/>
                </a:lnTo>
                <a:lnTo>
                  <a:pt x="4264318" y="2513012"/>
                </a:lnTo>
                <a:lnTo>
                  <a:pt x="4249203" y="2560637"/>
                </a:lnTo>
                <a:lnTo>
                  <a:pt x="4239125" y="2613025"/>
                </a:lnTo>
                <a:lnTo>
                  <a:pt x="4229047" y="2671762"/>
                </a:lnTo>
                <a:lnTo>
                  <a:pt x="4227367" y="2741612"/>
                </a:lnTo>
                <a:lnTo>
                  <a:pt x="4229047" y="2809875"/>
                </a:lnTo>
                <a:lnTo>
                  <a:pt x="4239125" y="2868612"/>
                </a:lnTo>
                <a:lnTo>
                  <a:pt x="4249203" y="2922587"/>
                </a:lnTo>
                <a:lnTo>
                  <a:pt x="4264318" y="2967037"/>
                </a:lnTo>
                <a:lnTo>
                  <a:pt x="4282794" y="3009900"/>
                </a:lnTo>
                <a:lnTo>
                  <a:pt x="4301270" y="3046412"/>
                </a:lnTo>
                <a:lnTo>
                  <a:pt x="4321425" y="3084512"/>
                </a:lnTo>
                <a:lnTo>
                  <a:pt x="4341580" y="3121025"/>
                </a:lnTo>
                <a:lnTo>
                  <a:pt x="4361735" y="3160712"/>
                </a:lnTo>
                <a:lnTo>
                  <a:pt x="4378531" y="3201987"/>
                </a:lnTo>
                <a:lnTo>
                  <a:pt x="4393648" y="3248025"/>
                </a:lnTo>
                <a:lnTo>
                  <a:pt x="4405405" y="3300412"/>
                </a:lnTo>
                <a:lnTo>
                  <a:pt x="4413803" y="3360737"/>
                </a:lnTo>
                <a:lnTo>
                  <a:pt x="4417162" y="3427412"/>
                </a:lnTo>
                <a:lnTo>
                  <a:pt x="4413803" y="3497262"/>
                </a:lnTo>
                <a:lnTo>
                  <a:pt x="4405405" y="3557587"/>
                </a:lnTo>
                <a:lnTo>
                  <a:pt x="4393648" y="3609975"/>
                </a:lnTo>
                <a:lnTo>
                  <a:pt x="4378531" y="3656012"/>
                </a:lnTo>
                <a:lnTo>
                  <a:pt x="4361735" y="3697287"/>
                </a:lnTo>
                <a:lnTo>
                  <a:pt x="4341580" y="3736975"/>
                </a:lnTo>
                <a:lnTo>
                  <a:pt x="4301270" y="3811587"/>
                </a:lnTo>
                <a:lnTo>
                  <a:pt x="4282794" y="3848100"/>
                </a:lnTo>
                <a:lnTo>
                  <a:pt x="4264318" y="3890962"/>
                </a:lnTo>
                <a:lnTo>
                  <a:pt x="4249203" y="3935412"/>
                </a:lnTo>
                <a:lnTo>
                  <a:pt x="4239125" y="3987800"/>
                </a:lnTo>
                <a:lnTo>
                  <a:pt x="4229047" y="4048125"/>
                </a:lnTo>
                <a:lnTo>
                  <a:pt x="4227367" y="4116387"/>
                </a:lnTo>
                <a:lnTo>
                  <a:pt x="4229047" y="4186237"/>
                </a:lnTo>
                <a:lnTo>
                  <a:pt x="4239125" y="4244975"/>
                </a:lnTo>
                <a:lnTo>
                  <a:pt x="4249203" y="4297362"/>
                </a:lnTo>
                <a:lnTo>
                  <a:pt x="4264318" y="4343400"/>
                </a:lnTo>
                <a:lnTo>
                  <a:pt x="4282794" y="4386262"/>
                </a:lnTo>
                <a:lnTo>
                  <a:pt x="4301270" y="4424362"/>
                </a:lnTo>
                <a:lnTo>
                  <a:pt x="4341580" y="4498975"/>
                </a:lnTo>
                <a:lnTo>
                  <a:pt x="4361735" y="4537075"/>
                </a:lnTo>
                <a:lnTo>
                  <a:pt x="4378531" y="4579937"/>
                </a:lnTo>
                <a:lnTo>
                  <a:pt x="4393648" y="4625975"/>
                </a:lnTo>
                <a:lnTo>
                  <a:pt x="4405405" y="4678362"/>
                </a:lnTo>
                <a:lnTo>
                  <a:pt x="4413803" y="4738687"/>
                </a:lnTo>
                <a:lnTo>
                  <a:pt x="4417162" y="4806950"/>
                </a:lnTo>
                <a:lnTo>
                  <a:pt x="4413803" y="4875212"/>
                </a:lnTo>
                <a:lnTo>
                  <a:pt x="4405405" y="4935537"/>
                </a:lnTo>
                <a:lnTo>
                  <a:pt x="4393648" y="4987925"/>
                </a:lnTo>
                <a:lnTo>
                  <a:pt x="4378531" y="5033962"/>
                </a:lnTo>
                <a:lnTo>
                  <a:pt x="4361735" y="5075237"/>
                </a:lnTo>
                <a:lnTo>
                  <a:pt x="4341580" y="5114925"/>
                </a:lnTo>
                <a:lnTo>
                  <a:pt x="4321425" y="5149850"/>
                </a:lnTo>
                <a:lnTo>
                  <a:pt x="4301270" y="5186362"/>
                </a:lnTo>
                <a:lnTo>
                  <a:pt x="4282794" y="5226050"/>
                </a:lnTo>
                <a:lnTo>
                  <a:pt x="4264318" y="5268912"/>
                </a:lnTo>
                <a:lnTo>
                  <a:pt x="4249203" y="5313362"/>
                </a:lnTo>
                <a:lnTo>
                  <a:pt x="4239125" y="5365750"/>
                </a:lnTo>
                <a:lnTo>
                  <a:pt x="4229047" y="5426075"/>
                </a:lnTo>
                <a:lnTo>
                  <a:pt x="4227367" y="5494337"/>
                </a:lnTo>
                <a:lnTo>
                  <a:pt x="4229047" y="5562600"/>
                </a:lnTo>
                <a:lnTo>
                  <a:pt x="4239125" y="5622925"/>
                </a:lnTo>
                <a:lnTo>
                  <a:pt x="4249203" y="5675312"/>
                </a:lnTo>
                <a:lnTo>
                  <a:pt x="4264318" y="5721350"/>
                </a:lnTo>
                <a:lnTo>
                  <a:pt x="4282794" y="5762625"/>
                </a:lnTo>
                <a:lnTo>
                  <a:pt x="4301270" y="5802312"/>
                </a:lnTo>
                <a:lnTo>
                  <a:pt x="4321425" y="5840412"/>
                </a:lnTo>
                <a:lnTo>
                  <a:pt x="4341580" y="5876925"/>
                </a:lnTo>
                <a:lnTo>
                  <a:pt x="4361735" y="5915025"/>
                </a:lnTo>
                <a:lnTo>
                  <a:pt x="4378531" y="5956300"/>
                </a:lnTo>
                <a:lnTo>
                  <a:pt x="4393648" y="6003925"/>
                </a:lnTo>
                <a:lnTo>
                  <a:pt x="4405405" y="6056312"/>
                </a:lnTo>
                <a:lnTo>
                  <a:pt x="4413803" y="6113462"/>
                </a:lnTo>
                <a:lnTo>
                  <a:pt x="4417162" y="6183312"/>
                </a:lnTo>
                <a:lnTo>
                  <a:pt x="4413803" y="6251575"/>
                </a:lnTo>
                <a:lnTo>
                  <a:pt x="4405405" y="6311900"/>
                </a:lnTo>
                <a:lnTo>
                  <a:pt x="4393648" y="6361112"/>
                </a:lnTo>
                <a:lnTo>
                  <a:pt x="4378531" y="6407150"/>
                </a:lnTo>
                <a:lnTo>
                  <a:pt x="4361735" y="6448425"/>
                </a:lnTo>
                <a:lnTo>
                  <a:pt x="4343260" y="6488112"/>
                </a:lnTo>
                <a:lnTo>
                  <a:pt x="4324784" y="6523037"/>
                </a:lnTo>
                <a:lnTo>
                  <a:pt x="4304629" y="6561137"/>
                </a:lnTo>
                <a:lnTo>
                  <a:pt x="4284474" y="6597650"/>
                </a:lnTo>
                <a:lnTo>
                  <a:pt x="4267678" y="6640512"/>
                </a:lnTo>
                <a:lnTo>
                  <a:pt x="4250882" y="6683375"/>
                </a:lnTo>
                <a:lnTo>
                  <a:pt x="4240804" y="6735762"/>
                </a:lnTo>
                <a:lnTo>
                  <a:pt x="4232407" y="6791325"/>
                </a:lnTo>
                <a:lnTo>
                  <a:pt x="4227367" y="6858000"/>
                </a:lnTo>
                <a:lnTo>
                  <a:pt x="2310062" y="6858000"/>
                </a:lnTo>
                <a:lnTo>
                  <a:pt x="144378" y="6858000"/>
                </a:lnTo>
                <a:lnTo>
                  <a:pt x="0" y="6858000"/>
                </a:lnTo>
                <a:close/>
              </a:path>
            </a:pathLst>
          </a:custGeom>
          <a:solidFill>
            <a:srgbClr val="FFFFFF"/>
          </a:solidFill>
          <a:ln w="0">
            <a:noFill/>
            <a:prstDash val="solid"/>
            <a:round/>
            <a:headEnd/>
            <a:tailEnd/>
          </a:ln>
        </p:spPr>
      </p:sp>
      <p:sp useBgFill="1">
        <p:nvSpPr>
          <p:cNvPr id="20" name="Freeform: Shape 19">
            <a:extLst>
              <a:ext uri="{FF2B5EF4-FFF2-40B4-BE49-F238E27FC236}">
                <a16:creationId xmlns:a16="http://schemas.microsoft.com/office/drawing/2014/main" id="{A7A4B465-FBCC-4CD4-89A1-82992A7B4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272784" cy="6858000"/>
          </a:xfrm>
          <a:custGeom>
            <a:avLst/>
            <a:gdLst>
              <a:gd name="connsiteX0" fmla="*/ 0 w 4272784"/>
              <a:gd name="connsiteY0" fmla="*/ 0 h 6858000"/>
              <a:gd name="connsiteX1" fmla="*/ 4082989 w 4272784"/>
              <a:gd name="connsiteY1" fmla="*/ 0 h 6858000"/>
              <a:gd name="connsiteX2" fmla="*/ 4088029 w 4272784"/>
              <a:gd name="connsiteY2" fmla="*/ 66675 h 6858000"/>
              <a:gd name="connsiteX3" fmla="*/ 4096426 w 4272784"/>
              <a:gd name="connsiteY3" fmla="*/ 122237 h 6858000"/>
              <a:gd name="connsiteX4" fmla="*/ 4106504 w 4272784"/>
              <a:gd name="connsiteY4" fmla="*/ 174625 h 6858000"/>
              <a:gd name="connsiteX5" fmla="*/ 4123300 w 4272784"/>
              <a:gd name="connsiteY5" fmla="*/ 217487 h 6858000"/>
              <a:gd name="connsiteX6" fmla="*/ 4140096 w 4272784"/>
              <a:gd name="connsiteY6" fmla="*/ 260350 h 6858000"/>
              <a:gd name="connsiteX7" fmla="*/ 4160251 w 4272784"/>
              <a:gd name="connsiteY7" fmla="*/ 296862 h 6858000"/>
              <a:gd name="connsiteX8" fmla="*/ 4180406 w 4272784"/>
              <a:gd name="connsiteY8" fmla="*/ 334962 h 6858000"/>
              <a:gd name="connsiteX9" fmla="*/ 4198882 w 4272784"/>
              <a:gd name="connsiteY9" fmla="*/ 369887 h 6858000"/>
              <a:gd name="connsiteX10" fmla="*/ 4217357 w 4272784"/>
              <a:gd name="connsiteY10" fmla="*/ 409575 h 6858000"/>
              <a:gd name="connsiteX11" fmla="*/ 4234153 w 4272784"/>
              <a:gd name="connsiteY11" fmla="*/ 450850 h 6858000"/>
              <a:gd name="connsiteX12" fmla="*/ 4249270 w 4272784"/>
              <a:gd name="connsiteY12" fmla="*/ 496887 h 6858000"/>
              <a:gd name="connsiteX13" fmla="*/ 4261027 w 4272784"/>
              <a:gd name="connsiteY13" fmla="*/ 546100 h 6858000"/>
              <a:gd name="connsiteX14" fmla="*/ 4269425 w 4272784"/>
              <a:gd name="connsiteY14" fmla="*/ 606425 h 6858000"/>
              <a:gd name="connsiteX15" fmla="*/ 4272784 w 4272784"/>
              <a:gd name="connsiteY15" fmla="*/ 673100 h 6858000"/>
              <a:gd name="connsiteX16" fmla="*/ 4269425 w 4272784"/>
              <a:gd name="connsiteY16" fmla="*/ 744537 h 6858000"/>
              <a:gd name="connsiteX17" fmla="*/ 4261027 w 4272784"/>
              <a:gd name="connsiteY17" fmla="*/ 801687 h 6858000"/>
              <a:gd name="connsiteX18" fmla="*/ 4249270 w 4272784"/>
              <a:gd name="connsiteY18" fmla="*/ 854075 h 6858000"/>
              <a:gd name="connsiteX19" fmla="*/ 4234153 w 4272784"/>
              <a:gd name="connsiteY19" fmla="*/ 901700 h 6858000"/>
              <a:gd name="connsiteX20" fmla="*/ 4217357 w 4272784"/>
              <a:gd name="connsiteY20" fmla="*/ 942975 h 6858000"/>
              <a:gd name="connsiteX21" fmla="*/ 4197202 w 4272784"/>
              <a:gd name="connsiteY21" fmla="*/ 981075 h 6858000"/>
              <a:gd name="connsiteX22" fmla="*/ 4177047 w 4272784"/>
              <a:gd name="connsiteY22" fmla="*/ 1017587 h 6858000"/>
              <a:gd name="connsiteX23" fmla="*/ 4156892 w 4272784"/>
              <a:gd name="connsiteY23" fmla="*/ 1055687 h 6858000"/>
              <a:gd name="connsiteX24" fmla="*/ 4138416 w 4272784"/>
              <a:gd name="connsiteY24" fmla="*/ 1095375 h 6858000"/>
              <a:gd name="connsiteX25" fmla="*/ 4119940 w 4272784"/>
              <a:gd name="connsiteY25" fmla="*/ 1136650 h 6858000"/>
              <a:gd name="connsiteX26" fmla="*/ 4104825 w 4272784"/>
              <a:gd name="connsiteY26" fmla="*/ 1182687 h 6858000"/>
              <a:gd name="connsiteX27" fmla="*/ 4094747 w 4272784"/>
              <a:gd name="connsiteY27" fmla="*/ 1235075 h 6858000"/>
              <a:gd name="connsiteX28" fmla="*/ 4084669 w 4272784"/>
              <a:gd name="connsiteY28" fmla="*/ 1295400 h 6858000"/>
              <a:gd name="connsiteX29" fmla="*/ 4082989 w 4272784"/>
              <a:gd name="connsiteY29" fmla="*/ 1363662 h 6858000"/>
              <a:gd name="connsiteX30" fmla="*/ 4084669 w 4272784"/>
              <a:gd name="connsiteY30" fmla="*/ 1431925 h 6858000"/>
              <a:gd name="connsiteX31" fmla="*/ 4094747 w 4272784"/>
              <a:gd name="connsiteY31" fmla="*/ 1492250 h 6858000"/>
              <a:gd name="connsiteX32" fmla="*/ 4104825 w 4272784"/>
              <a:gd name="connsiteY32" fmla="*/ 1544637 h 6858000"/>
              <a:gd name="connsiteX33" fmla="*/ 4119940 w 4272784"/>
              <a:gd name="connsiteY33" fmla="*/ 1589087 h 6858000"/>
              <a:gd name="connsiteX34" fmla="*/ 4138416 w 4272784"/>
              <a:gd name="connsiteY34" fmla="*/ 1631950 h 6858000"/>
              <a:gd name="connsiteX35" fmla="*/ 4156892 w 4272784"/>
              <a:gd name="connsiteY35" fmla="*/ 1671637 h 6858000"/>
              <a:gd name="connsiteX36" fmla="*/ 4177047 w 4272784"/>
              <a:gd name="connsiteY36" fmla="*/ 1708150 h 6858000"/>
              <a:gd name="connsiteX37" fmla="*/ 4197202 w 4272784"/>
              <a:gd name="connsiteY37" fmla="*/ 1743075 h 6858000"/>
              <a:gd name="connsiteX38" fmla="*/ 4217357 w 4272784"/>
              <a:gd name="connsiteY38" fmla="*/ 1782762 h 6858000"/>
              <a:gd name="connsiteX39" fmla="*/ 4234153 w 4272784"/>
              <a:gd name="connsiteY39" fmla="*/ 1824037 h 6858000"/>
              <a:gd name="connsiteX40" fmla="*/ 4249270 w 4272784"/>
              <a:gd name="connsiteY40" fmla="*/ 1870075 h 6858000"/>
              <a:gd name="connsiteX41" fmla="*/ 4261027 w 4272784"/>
              <a:gd name="connsiteY41" fmla="*/ 1922462 h 6858000"/>
              <a:gd name="connsiteX42" fmla="*/ 4269425 w 4272784"/>
              <a:gd name="connsiteY42" fmla="*/ 1982787 h 6858000"/>
              <a:gd name="connsiteX43" fmla="*/ 4272784 w 4272784"/>
              <a:gd name="connsiteY43" fmla="*/ 2051050 h 6858000"/>
              <a:gd name="connsiteX44" fmla="*/ 4269425 w 4272784"/>
              <a:gd name="connsiteY44" fmla="*/ 2119312 h 6858000"/>
              <a:gd name="connsiteX45" fmla="*/ 4261027 w 4272784"/>
              <a:gd name="connsiteY45" fmla="*/ 2179637 h 6858000"/>
              <a:gd name="connsiteX46" fmla="*/ 4249270 w 4272784"/>
              <a:gd name="connsiteY46" fmla="*/ 2232025 h 6858000"/>
              <a:gd name="connsiteX47" fmla="*/ 4234153 w 4272784"/>
              <a:gd name="connsiteY47" fmla="*/ 2278062 h 6858000"/>
              <a:gd name="connsiteX48" fmla="*/ 4217357 w 4272784"/>
              <a:gd name="connsiteY48" fmla="*/ 2319337 h 6858000"/>
              <a:gd name="connsiteX49" fmla="*/ 4197202 w 4272784"/>
              <a:gd name="connsiteY49" fmla="*/ 2359025 h 6858000"/>
              <a:gd name="connsiteX50" fmla="*/ 4177047 w 4272784"/>
              <a:gd name="connsiteY50" fmla="*/ 2395537 h 6858000"/>
              <a:gd name="connsiteX51" fmla="*/ 4156892 w 4272784"/>
              <a:gd name="connsiteY51" fmla="*/ 2433637 h 6858000"/>
              <a:gd name="connsiteX52" fmla="*/ 4138416 w 4272784"/>
              <a:gd name="connsiteY52" fmla="*/ 2471737 h 6858000"/>
              <a:gd name="connsiteX53" fmla="*/ 4119940 w 4272784"/>
              <a:gd name="connsiteY53" fmla="*/ 2513012 h 6858000"/>
              <a:gd name="connsiteX54" fmla="*/ 4104825 w 4272784"/>
              <a:gd name="connsiteY54" fmla="*/ 2560637 h 6858000"/>
              <a:gd name="connsiteX55" fmla="*/ 4094747 w 4272784"/>
              <a:gd name="connsiteY55" fmla="*/ 2613025 h 6858000"/>
              <a:gd name="connsiteX56" fmla="*/ 4084669 w 4272784"/>
              <a:gd name="connsiteY56" fmla="*/ 2671762 h 6858000"/>
              <a:gd name="connsiteX57" fmla="*/ 4082989 w 4272784"/>
              <a:gd name="connsiteY57" fmla="*/ 2741612 h 6858000"/>
              <a:gd name="connsiteX58" fmla="*/ 4084669 w 4272784"/>
              <a:gd name="connsiteY58" fmla="*/ 2809875 h 6858000"/>
              <a:gd name="connsiteX59" fmla="*/ 4094747 w 4272784"/>
              <a:gd name="connsiteY59" fmla="*/ 2868612 h 6858000"/>
              <a:gd name="connsiteX60" fmla="*/ 4104825 w 4272784"/>
              <a:gd name="connsiteY60" fmla="*/ 2922587 h 6858000"/>
              <a:gd name="connsiteX61" fmla="*/ 4119940 w 4272784"/>
              <a:gd name="connsiteY61" fmla="*/ 2967037 h 6858000"/>
              <a:gd name="connsiteX62" fmla="*/ 4138416 w 4272784"/>
              <a:gd name="connsiteY62" fmla="*/ 3009900 h 6858000"/>
              <a:gd name="connsiteX63" fmla="*/ 4156892 w 4272784"/>
              <a:gd name="connsiteY63" fmla="*/ 3046412 h 6858000"/>
              <a:gd name="connsiteX64" fmla="*/ 4177047 w 4272784"/>
              <a:gd name="connsiteY64" fmla="*/ 3084512 h 6858000"/>
              <a:gd name="connsiteX65" fmla="*/ 4197202 w 4272784"/>
              <a:gd name="connsiteY65" fmla="*/ 3121025 h 6858000"/>
              <a:gd name="connsiteX66" fmla="*/ 4217357 w 4272784"/>
              <a:gd name="connsiteY66" fmla="*/ 3160712 h 6858000"/>
              <a:gd name="connsiteX67" fmla="*/ 4234153 w 4272784"/>
              <a:gd name="connsiteY67" fmla="*/ 3201987 h 6858000"/>
              <a:gd name="connsiteX68" fmla="*/ 4249270 w 4272784"/>
              <a:gd name="connsiteY68" fmla="*/ 3248025 h 6858000"/>
              <a:gd name="connsiteX69" fmla="*/ 4261027 w 4272784"/>
              <a:gd name="connsiteY69" fmla="*/ 3300412 h 6858000"/>
              <a:gd name="connsiteX70" fmla="*/ 4269425 w 4272784"/>
              <a:gd name="connsiteY70" fmla="*/ 3360737 h 6858000"/>
              <a:gd name="connsiteX71" fmla="*/ 4272784 w 4272784"/>
              <a:gd name="connsiteY71" fmla="*/ 3427412 h 6858000"/>
              <a:gd name="connsiteX72" fmla="*/ 4269425 w 4272784"/>
              <a:gd name="connsiteY72" fmla="*/ 3497262 h 6858000"/>
              <a:gd name="connsiteX73" fmla="*/ 4261027 w 4272784"/>
              <a:gd name="connsiteY73" fmla="*/ 3557587 h 6858000"/>
              <a:gd name="connsiteX74" fmla="*/ 4249270 w 4272784"/>
              <a:gd name="connsiteY74" fmla="*/ 3609975 h 6858000"/>
              <a:gd name="connsiteX75" fmla="*/ 4234153 w 4272784"/>
              <a:gd name="connsiteY75" fmla="*/ 3656012 h 6858000"/>
              <a:gd name="connsiteX76" fmla="*/ 4217357 w 4272784"/>
              <a:gd name="connsiteY76" fmla="*/ 3697287 h 6858000"/>
              <a:gd name="connsiteX77" fmla="*/ 4197202 w 4272784"/>
              <a:gd name="connsiteY77" fmla="*/ 3736975 h 6858000"/>
              <a:gd name="connsiteX78" fmla="*/ 4156892 w 4272784"/>
              <a:gd name="connsiteY78" fmla="*/ 3811587 h 6858000"/>
              <a:gd name="connsiteX79" fmla="*/ 4138416 w 4272784"/>
              <a:gd name="connsiteY79" fmla="*/ 3848100 h 6858000"/>
              <a:gd name="connsiteX80" fmla="*/ 4119940 w 4272784"/>
              <a:gd name="connsiteY80" fmla="*/ 3890962 h 6858000"/>
              <a:gd name="connsiteX81" fmla="*/ 4104825 w 4272784"/>
              <a:gd name="connsiteY81" fmla="*/ 3935412 h 6858000"/>
              <a:gd name="connsiteX82" fmla="*/ 4094747 w 4272784"/>
              <a:gd name="connsiteY82" fmla="*/ 3987800 h 6858000"/>
              <a:gd name="connsiteX83" fmla="*/ 4084669 w 4272784"/>
              <a:gd name="connsiteY83" fmla="*/ 4048125 h 6858000"/>
              <a:gd name="connsiteX84" fmla="*/ 4082989 w 4272784"/>
              <a:gd name="connsiteY84" fmla="*/ 4116387 h 6858000"/>
              <a:gd name="connsiteX85" fmla="*/ 4084669 w 4272784"/>
              <a:gd name="connsiteY85" fmla="*/ 4186237 h 6858000"/>
              <a:gd name="connsiteX86" fmla="*/ 4094747 w 4272784"/>
              <a:gd name="connsiteY86" fmla="*/ 4244975 h 6858000"/>
              <a:gd name="connsiteX87" fmla="*/ 4104825 w 4272784"/>
              <a:gd name="connsiteY87" fmla="*/ 4297362 h 6858000"/>
              <a:gd name="connsiteX88" fmla="*/ 4119940 w 4272784"/>
              <a:gd name="connsiteY88" fmla="*/ 4343400 h 6858000"/>
              <a:gd name="connsiteX89" fmla="*/ 4138416 w 4272784"/>
              <a:gd name="connsiteY89" fmla="*/ 4386262 h 6858000"/>
              <a:gd name="connsiteX90" fmla="*/ 4156892 w 4272784"/>
              <a:gd name="connsiteY90" fmla="*/ 4424362 h 6858000"/>
              <a:gd name="connsiteX91" fmla="*/ 4197202 w 4272784"/>
              <a:gd name="connsiteY91" fmla="*/ 4498975 h 6858000"/>
              <a:gd name="connsiteX92" fmla="*/ 4217357 w 4272784"/>
              <a:gd name="connsiteY92" fmla="*/ 4537075 h 6858000"/>
              <a:gd name="connsiteX93" fmla="*/ 4234153 w 4272784"/>
              <a:gd name="connsiteY93" fmla="*/ 4579937 h 6858000"/>
              <a:gd name="connsiteX94" fmla="*/ 4249270 w 4272784"/>
              <a:gd name="connsiteY94" fmla="*/ 4625975 h 6858000"/>
              <a:gd name="connsiteX95" fmla="*/ 4261027 w 4272784"/>
              <a:gd name="connsiteY95" fmla="*/ 4678362 h 6858000"/>
              <a:gd name="connsiteX96" fmla="*/ 4269425 w 4272784"/>
              <a:gd name="connsiteY96" fmla="*/ 4738687 h 6858000"/>
              <a:gd name="connsiteX97" fmla="*/ 4272784 w 4272784"/>
              <a:gd name="connsiteY97" fmla="*/ 4806950 h 6858000"/>
              <a:gd name="connsiteX98" fmla="*/ 4269425 w 4272784"/>
              <a:gd name="connsiteY98" fmla="*/ 4875212 h 6858000"/>
              <a:gd name="connsiteX99" fmla="*/ 4261027 w 4272784"/>
              <a:gd name="connsiteY99" fmla="*/ 4935537 h 6858000"/>
              <a:gd name="connsiteX100" fmla="*/ 4249270 w 4272784"/>
              <a:gd name="connsiteY100" fmla="*/ 4987925 h 6858000"/>
              <a:gd name="connsiteX101" fmla="*/ 4234153 w 4272784"/>
              <a:gd name="connsiteY101" fmla="*/ 5033962 h 6858000"/>
              <a:gd name="connsiteX102" fmla="*/ 4217357 w 4272784"/>
              <a:gd name="connsiteY102" fmla="*/ 5075237 h 6858000"/>
              <a:gd name="connsiteX103" fmla="*/ 4197202 w 4272784"/>
              <a:gd name="connsiteY103" fmla="*/ 5114925 h 6858000"/>
              <a:gd name="connsiteX104" fmla="*/ 4177047 w 4272784"/>
              <a:gd name="connsiteY104" fmla="*/ 5149850 h 6858000"/>
              <a:gd name="connsiteX105" fmla="*/ 4156892 w 4272784"/>
              <a:gd name="connsiteY105" fmla="*/ 5186362 h 6858000"/>
              <a:gd name="connsiteX106" fmla="*/ 4138416 w 4272784"/>
              <a:gd name="connsiteY106" fmla="*/ 5226050 h 6858000"/>
              <a:gd name="connsiteX107" fmla="*/ 4119940 w 4272784"/>
              <a:gd name="connsiteY107" fmla="*/ 5268912 h 6858000"/>
              <a:gd name="connsiteX108" fmla="*/ 4104825 w 4272784"/>
              <a:gd name="connsiteY108" fmla="*/ 5313362 h 6858000"/>
              <a:gd name="connsiteX109" fmla="*/ 4094747 w 4272784"/>
              <a:gd name="connsiteY109" fmla="*/ 5365750 h 6858000"/>
              <a:gd name="connsiteX110" fmla="*/ 4084669 w 4272784"/>
              <a:gd name="connsiteY110" fmla="*/ 5426075 h 6858000"/>
              <a:gd name="connsiteX111" fmla="*/ 4082989 w 4272784"/>
              <a:gd name="connsiteY111" fmla="*/ 5494337 h 6858000"/>
              <a:gd name="connsiteX112" fmla="*/ 4084669 w 4272784"/>
              <a:gd name="connsiteY112" fmla="*/ 5562600 h 6858000"/>
              <a:gd name="connsiteX113" fmla="*/ 4094747 w 4272784"/>
              <a:gd name="connsiteY113" fmla="*/ 5622925 h 6858000"/>
              <a:gd name="connsiteX114" fmla="*/ 4104825 w 4272784"/>
              <a:gd name="connsiteY114" fmla="*/ 5675312 h 6858000"/>
              <a:gd name="connsiteX115" fmla="*/ 4119940 w 4272784"/>
              <a:gd name="connsiteY115" fmla="*/ 5721350 h 6858000"/>
              <a:gd name="connsiteX116" fmla="*/ 4138416 w 4272784"/>
              <a:gd name="connsiteY116" fmla="*/ 5762625 h 6858000"/>
              <a:gd name="connsiteX117" fmla="*/ 4156892 w 4272784"/>
              <a:gd name="connsiteY117" fmla="*/ 5802312 h 6858000"/>
              <a:gd name="connsiteX118" fmla="*/ 4177047 w 4272784"/>
              <a:gd name="connsiteY118" fmla="*/ 5840412 h 6858000"/>
              <a:gd name="connsiteX119" fmla="*/ 4197202 w 4272784"/>
              <a:gd name="connsiteY119" fmla="*/ 5876925 h 6858000"/>
              <a:gd name="connsiteX120" fmla="*/ 4217357 w 4272784"/>
              <a:gd name="connsiteY120" fmla="*/ 5915025 h 6858000"/>
              <a:gd name="connsiteX121" fmla="*/ 4234153 w 4272784"/>
              <a:gd name="connsiteY121" fmla="*/ 5956300 h 6858000"/>
              <a:gd name="connsiteX122" fmla="*/ 4249270 w 4272784"/>
              <a:gd name="connsiteY122" fmla="*/ 6003925 h 6858000"/>
              <a:gd name="connsiteX123" fmla="*/ 4261027 w 4272784"/>
              <a:gd name="connsiteY123" fmla="*/ 6056312 h 6858000"/>
              <a:gd name="connsiteX124" fmla="*/ 4269425 w 4272784"/>
              <a:gd name="connsiteY124" fmla="*/ 6113462 h 6858000"/>
              <a:gd name="connsiteX125" fmla="*/ 4272784 w 4272784"/>
              <a:gd name="connsiteY125" fmla="*/ 6183312 h 6858000"/>
              <a:gd name="connsiteX126" fmla="*/ 4269425 w 4272784"/>
              <a:gd name="connsiteY126" fmla="*/ 6251575 h 6858000"/>
              <a:gd name="connsiteX127" fmla="*/ 4261027 w 4272784"/>
              <a:gd name="connsiteY127" fmla="*/ 6311900 h 6858000"/>
              <a:gd name="connsiteX128" fmla="*/ 4249270 w 4272784"/>
              <a:gd name="connsiteY128" fmla="*/ 6361112 h 6858000"/>
              <a:gd name="connsiteX129" fmla="*/ 4234153 w 4272784"/>
              <a:gd name="connsiteY129" fmla="*/ 6407150 h 6858000"/>
              <a:gd name="connsiteX130" fmla="*/ 4217357 w 4272784"/>
              <a:gd name="connsiteY130" fmla="*/ 6448425 h 6858000"/>
              <a:gd name="connsiteX131" fmla="*/ 4198882 w 4272784"/>
              <a:gd name="connsiteY131" fmla="*/ 6488112 h 6858000"/>
              <a:gd name="connsiteX132" fmla="*/ 4180406 w 4272784"/>
              <a:gd name="connsiteY132" fmla="*/ 6523037 h 6858000"/>
              <a:gd name="connsiteX133" fmla="*/ 4160251 w 4272784"/>
              <a:gd name="connsiteY133" fmla="*/ 6561137 h 6858000"/>
              <a:gd name="connsiteX134" fmla="*/ 4140096 w 4272784"/>
              <a:gd name="connsiteY134" fmla="*/ 6597650 h 6858000"/>
              <a:gd name="connsiteX135" fmla="*/ 4123300 w 4272784"/>
              <a:gd name="connsiteY135" fmla="*/ 6640512 h 6858000"/>
              <a:gd name="connsiteX136" fmla="*/ 4106504 w 4272784"/>
              <a:gd name="connsiteY136" fmla="*/ 6683375 h 6858000"/>
              <a:gd name="connsiteX137" fmla="*/ 4096426 w 4272784"/>
              <a:gd name="connsiteY137" fmla="*/ 6735762 h 6858000"/>
              <a:gd name="connsiteX138" fmla="*/ 4088029 w 4272784"/>
              <a:gd name="connsiteY138" fmla="*/ 6791325 h 6858000"/>
              <a:gd name="connsiteX139" fmla="*/ 4082989 w 4272784"/>
              <a:gd name="connsiteY139" fmla="*/ 6858000 h 6858000"/>
              <a:gd name="connsiteX140" fmla="*/ 0 w 427278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272784" h="6858000">
                <a:moveTo>
                  <a:pt x="0" y="0"/>
                </a:moveTo>
                <a:lnTo>
                  <a:pt x="4082989" y="0"/>
                </a:lnTo>
                <a:lnTo>
                  <a:pt x="4088029" y="66675"/>
                </a:lnTo>
                <a:lnTo>
                  <a:pt x="4096426" y="122237"/>
                </a:lnTo>
                <a:lnTo>
                  <a:pt x="4106504" y="174625"/>
                </a:lnTo>
                <a:lnTo>
                  <a:pt x="4123300" y="217487"/>
                </a:lnTo>
                <a:lnTo>
                  <a:pt x="4140096" y="260350"/>
                </a:lnTo>
                <a:lnTo>
                  <a:pt x="4160251" y="296862"/>
                </a:lnTo>
                <a:lnTo>
                  <a:pt x="4180406" y="334962"/>
                </a:lnTo>
                <a:lnTo>
                  <a:pt x="4198882" y="369887"/>
                </a:lnTo>
                <a:lnTo>
                  <a:pt x="4217357" y="409575"/>
                </a:lnTo>
                <a:lnTo>
                  <a:pt x="4234153" y="450850"/>
                </a:lnTo>
                <a:lnTo>
                  <a:pt x="4249270" y="496887"/>
                </a:lnTo>
                <a:lnTo>
                  <a:pt x="4261027" y="546100"/>
                </a:lnTo>
                <a:lnTo>
                  <a:pt x="4269425" y="606425"/>
                </a:lnTo>
                <a:lnTo>
                  <a:pt x="4272784" y="673100"/>
                </a:lnTo>
                <a:lnTo>
                  <a:pt x="4269425" y="744537"/>
                </a:lnTo>
                <a:lnTo>
                  <a:pt x="4261027" y="801687"/>
                </a:lnTo>
                <a:lnTo>
                  <a:pt x="4249270" y="854075"/>
                </a:lnTo>
                <a:lnTo>
                  <a:pt x="4234153" y="901700"/>
                </a:lnTo>
                <a:lnTo>
                  <a:pt x="4217357" y="942975"/>
                </a:lnTo>
                <a:lnTo>
                  <a:pt x="4197202" y="981075"/>
                </a:lnTo>
                <a:lnTo>
                  <a:pt x="4177047" y="1017587"/>
                </a:lnTo>
                <a:lnTo>
                  <a:pt x="4156892" y="1055687"/>
                </a:lnTo>
                <a:lnTo>
                  <a:pt x="4138416" y="1095375"/>
                </a:lnTo>
                <a:lnTo>
                  <a:pt x="4119940" y="1136650"/>
                </a:lnTo>
                <a:lnTo>
                  <a:pt x="4104825" y="1182687"/>
                </a:lnTo>
                <a:lnTo>
                  <a:pt x="4094747" y="1235075"/>
                </a:lnTo>
                <a:lnTo>
                  <a:pt x="4084669" y="1295400"/>
                </a:lnTo>
                <a:lnTo>
                  <a:pt x="4082989" y="1363662"/>
                </a:lnTo>
                <a:lnTo>
                  <a:pt x="4084669" y="1431925"/>
                </a:lnTo>
                <a:lnTo>
                  <a:pt x="4094747" y="1492250"/>
                </a:lnTo>
                <a:lnTo>
                  <a:pt x="4104825" y="1544637"/>
                </a:lnTo>
                <a:lnTo>
                  <a:pt x="4119940" y="1589087"/>
                </a:lnTo>
                <a:lnTo>
                  <a:pt x="4138416" y="1631950"/>
                </a:lnTo>
                <a:lnTo>
                  <a:pt x="4156892" y="1671637"/>
                </a:lnTo>
                <a:lnTo>
                  <a:pt x="4177047" y="1708150"/>
                </a:lnTo>
                <a:lnTo>
                  <a:pt x="4197202" y="1743075"/>
                </a:lnTo>
                <a:lnTo>
                  <a:pt x="4217357" y="1782762"/>
                </a:lnTo>
                <a:lnTo>
                  <a:pt x="4234153" y="1824037"/>
                </a:lnTo>
                <a:lnTo>
                  <a:pt x="4249270" y="1870075"/>
                </a:lnTo>
                <a:lnTo>
                  <a:pt x="4261027" y="1922462"/>
                </a:lnTo>
                <a:lnTo>
                  <a:pt x="4269425" y="1982787"/>
                </a:lnTo>
                <a:lnTo>
                  <a:pt x="4272784" y="2051050"/>
                </a:lnTo>
                <a:lnTo>
                  <a:pt x="4269425" y="2119312"/>
                </a:lnTo>
                <a:lnTo>
                  <a:pt x="4261027" y="2179637"/>
                </a:lnTo>
                <a:lnTo>
                  <a:pt x="4249270" y="2232025"/>
                </a:lnTo>
                <a:lnTo>
                  <a:pt x="4234153" y="2278062"/>
                </a:lnTo>
                <a:lnTo>
                  <a:pt x="4217357" y="2319337"/>
                </a:lnTo>
                <a:lnTo>
                  <a:pt x="4197202" y="2359025"/>
                </a:lnTo>
                <a:lnTo>
                  <a:pt x="4177047" y="2395537"/>
                </a:lnTo>
                <a:lnTo>
                  <a:pt x="4156892" y="2433637"/>
                </a:lnTo>
                <a:lnTo>
                  <a:pt x="4138416" y="2471737"/>
                </a:lnTo>
                <a:lnTo>
                  <a:pt x="4119940" y="2513012"/>
                </a:lnTo>
                <a:lnTo>
                  <a:pt x="4104825" y="2560637"/>
                </a:lnTo>
                <a:lnTo>
                  <a:pt x="4094747" y="2613025"/>
                </a:lnTo>
                <a:lnTo>
                  <a:pt x="4084669" y="2671762"/>
                </a:lnTo>
                <a:lnTo>
                  <a:pt x="4082989" y="2741612"/>
                </a:lnTo>
                <a:lnTo>
                  <a:pt x="4084669" y="2809875"/>
                </a:lnTo>
                <a:lnTo>
                  <a:pt x="4094747" y="2868612"/>
                </a:lnTo>
                <a:lnTo>
                  <a:pt x="4104825" y="2922587"/>
                </a:lnTo>
                <a:lnTo>
                  <a:pt x="4119940" y="2967037"/>
                </a:lnTo>
                <a:lnTo>
                  <a:pt x="4138416" y="3009900"/>
                </a:lnTo>
                <a:lnTo>
                  <a:pt x="4156892" y="3046412"/>
                </a:lnTo>
                <a:lnTo>
                  <a:pt x="4177047" y="3084512"/>
                </a:lnTo>
                <a:lnTo>
                  <a:pt x="4197202" y="3121025"/>
                </a:lnTo>
                <a:lnTo>
                  <a:pt x="4217357" y="3160712"/>
                </a:lnTo>
                <a:lnTo>
                  <a:pt x="4234153" y="3201987"/>
                </a:lnTo>
                <a:lnTo>
                  <a:pt x="4249270" y="3248025"/>
                </a:lnTo>
                <a:lnTo>
                  <a:pt x="4261027" y="3300412"/>
                </a:lnTo>
                <a:lnTo>
                  <a:pt x="4269425" y="3360737"/>
                </a:lnTo>
                <a:lnTo>
                  <a:pt x="4272784" y="3427412"/>
                </a:lnTo>
                <a:lnTo>
                  <a:pt x="4269425" y="3497262"/>
                </a:lnTo>
                <a:lnTo>
                  <a:pt x="4261027" y="3557587"/>
                </a:lnTo>
                <a:lnTo>
                  <a:pt x="4249270" y="3609975"/>
                </a:lnTo>
                <a:lnTo>
                  <a:pt x="4234153" y="3656012"/>
                </a:lnTo>
                <a:lnTo>
                  <a:pt x="4217357" y="3697287"/>
                </a:lnTo>
                <a:lnTo>
                  <a:pt x="4197202" y="3736975"/>
                </a:lnTo>
                <a:lnTo>
                  <a:pt x="4156892" y="3811587"/>
                </a:lnTo>
                <a:lnTo>
                  <a:pt x="4138416" y="3848100"/>
                </a:lnTo>
                <a:lnTo>
                  <a:pt x="4119940" y="3890962"/>
                </a:lnTo>
                <a:lnTo>
                  <a:pt x="4104825" y="3935412"/>
                </a:lnTo>
                <a:lnTo>
                  <a:pt x="4094747" y="3987800"/>
                </a:lnTo>
                <a:lnTo>
                  <a:pt x="4084669" y="4048125"/>
                </a:lnTo>
                <a:lnTo>
                  <a:pt x="4082989" y="4116387"/>
                </a:lnTo>
                <a:lnTo>
                  <a:pt x="4084669" y="4186237"/>
                </a:lnTo>
                <a:lnTo>
                  <a:pt x="4094747" y="4244975"/>
                </a:lnTo>
                <a:lnTo>
                  <a:pt x="4104825" y="4297362"/>
                </a:lnTo>
                <a:lnTo>
                  <a:pt x="4119940" y="4343400"/>
                </a:lnTo>
                <a:lnTo>
                  <a:pt x="4138416" y="4386262"/>
                </a:lnTo>
                <a:lnTo>
                  <a:pt x="4156892" y="4424362"/>
                </a:lnTo>
                <a:lnTo>
                  <a:pt x="4197202" y="4498975"/>
                </a:lnTo>
                <a:lnTo>
                  <a:pt x="4217357" y="4537075"/>
                </a:lnTo>
                <a:lnTo>
                  <a:pt x="4234153" y="4579937"/>
                </a:lnTo>
                <a:lnTo>
                  <a:pt x="4249270" y="4625975"/>
                </a:lnTo>
                <a:lnTo>
                  <a:pt x="4261027" y="4678362"/>
                </a:lnTo>
                <a:lnTo>
                  <a:pt x="4269425" y="4738687"/>
                </a:lnTo>
                <a:lnTo>
                  <a:pt x="4272784" y="4806950"/>
                </a:lnTo>
                <a:lnTo>
                  <a:pt x="4269425" y="4875212"/>
                </a:lnTo>
                <a:lnTo>
                  <a:pt x="4261027" y="4935537"/>
                </a:lnTo>
                <a:lnTo>
                  <a:pt x="4249270" y="4987925"/>
                </a:lnTo>
                <a:lnTo>
                  <a:pt x="4234153" y="5033962"/>
                </a:lnTo>
                <a:lnTo>
                  <a:pt x="4217357" y="5075237"/>
                </a:lnTo>
                <a:lnTo>
                  <a:pt x="4197202" y="5114925"/>
                </a:lnTo>
                <a:lnTo>
                  <a:pt x="4177047" y="5149850"/>
                </a:lnTo>
                <a:lnTo>
                  <a:pt x="4156892" y="5186362"/>
                </a:lnTo>
                <a:lnTo>
                  <a:pt x="4138416" y="5226050"/>
                </a:lnTo>
                <a:lnTo>
                  <a:pt x="4119940" y="5268912"/>
                </a:lnTo>
                <a:lnTo>
                  <a:pt x="4104825" y="5313362"/>
                </a:lnTo>
                <a:lnTo>
                  <a:pt x="4094747" y="5365750"/>
                </a:lnTo>
                <a:lnTo>
                  <a:pt x="4084669" y="5426075"/>
                </a:lnTo>
                <a:lnTo>
                  <a:pt x="4082989" y="5494337"/>
                </a:lnTo>
                <a:lnTo>
                  <a:pt x="4084669" y="5562600"/>
                </a:lnTo>
                <a:lnTo>
                  <a:pt x="4094747" y="5622925"/>
                </a:lnTo>
                <a:lnTo>
                  <a:pt x="4104825" y="5675312"/>
                </a:lnTo>
                <a:lnTo>
                  <a:pt x="4119940" y="5721350"/>
                </a:lnTo>
                <a:lnTo>
                  <a:pt x="4138416" y="5762625"/>
                </a:lnTo>
                <a:lnTo>
                  <a:pt x="4156892" y="5802312"/>
                </a:lnTo>
                <a:lnTo>
                  <a:pt x="4177047" y="5840412"/>
                </a:lnTo>
                <a:lnTo>
                  <a:pt x="4197202" y="5876925"/>
                </a:lnTo>
                <a:lnTo>
                  <a:pt x="4217357" y="5915025"/>
                </a:lnTo>
                <a:lnTo>
                  <a:pt x="4234153" y="5956300"/>
                </a:lnTo>
                <a:lnTo>
                  <a:pt x="4249270" y="6003925"/>
                </a:lnTo>
                <a:lnTo>
                  <a:pt x="4261027" y="6056312"/>
                </a:lnTo>
                <a:lnTo>
                  <a:pt x="4269425" y="6113462"/>
                </a:lnTo>
                <a:lnTo>
                  <a:pt x="4272784" y="6183312"/>
                </a:lnTo>
                <a:lnTo>
                  <a:pt x="4269425" y="6251575"/>
                </a:lnTo>
                <a:lnTo>
                  <a:pt x="4261027" y="6311900"/>
                </a:lnTo>
                <a:lnTo>
                  <a:pt x="4249270" y="6361112"/>
                </a:lnTo>
                <a:lnTo>
                  <a:pt x="4234153" y="6407150"/>
                </a:lnTo>
                <a:lnTo>
                  <a:pt x="4217357" y="6448425"/>
                </a:lnTo>
                <a:lnTo>
                  <a:pt x="4198882" y="6488112"/>
                </a:lnTo>
                <a:lnTo>
                  <a:pt x="4180406" y="6523037"/>
                </a:lnTo>
                <a:lnTo>
                  <a:pt x="4160251" y="6561137"/>
                </a:lnTo>
                <a:lnTo>
                  <a:pt x="4140096" y="6597650"/>
                </a:lnTo>
                <a:lnTo>
                  <a:pt x="4123300" y="6640512"/>
                </a:lnTo>
                <a:lnTo>
                  <a:pt x="4106504" y="6683375"/>
                </a:lnTo>
                <a:lnTo>
                  <a:pt x="4096426" y="6735762"/>
                </a:lnTo>
                <a:lnTo>
                  <a:pt x="4088029" y="6791325"/>
                </a:lnTo>
                <a:lnTo>
                  <a:pt x="4082989" y="6858000"/>
                </a:lnTo>
                <a:lnTo>
                  <a:pt x="0" y="6858000"/>
                </a:lnTo>
                <a:close/>
              </a:path>
            </a:pathLst>
          </a:custGeom>
          <a:ln w="0">
            <a:noFill/>
            <a:prstDash val="solid"/>
            <a:round/>
            <a:headEnd/>
            <a:tailEnd/>
          </a:ln>
        </p:spPr>
        <p:txBody>
          <a:bodyPr/>
          <a:lstStyle/>
          <a:p>
            <a:endParaRPr lang="en-US" dirty="0"/>
          </a:p>
        </p:txBody>
      </p:sp>
      <p:sp>
        <p:nvSpPr>
          <p:cNvPr id="22" name="Freeform: Shape 21">
            <a:extLst>
              <a:ext uri="{FF2B5EF4-FFF2-40B4-BE49-F238E27FC236}">
                <a16:creationId xmlns:a16="http://schemas.microsoft.com/office/drawing/2014/main" id="{909E572F-9CDC-4214-9D42-FF0017649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17162" cy="6858000"/>
          </a:xfrm>
          <a:custGeom>
            <a:avLst/>
            <a:gdLst>
              <a:gd name="connsiteX0" fmla="*/ 4417162 w 4417162"/>
              <a:gd name="connsiteY0" fmla="*/ 0 h 6858000"/>
              <a:gd name="connsiteX1" fmla="*/ 334174 w 4417162"/>
              <a:gd name="connsiteY1" fmla="*/ 0 h 6858000"/>
              <a:gd name="connsiteX2" fmla="*/ 334173 w 4417162"/>
              <a:gd name="connsiteY2" fmla="*/ 0 h 6858000"/>
              <a:gd name="connsiteX3" fmla="*/ 189795 w 4417162"/>
              <a:gd name="connsiteY3" fmla="*/ 0 h 6858000"/>
              <a:gd name="connsiteX4" fmla="*/ 184756 w 4417162"/>
              <a:gd name="connsiteY4" fmla="*/ 66675 h 6858000"/>
              <a:gd name="connsiteX5" fmla="*/ 176358 w 4417162"/>
              <a:gd name="connsiteY5" fmla="*/ 122237 h 6858000"/>
              <a:gd name="connsiteX6" fmla="*/ 166281 w 4417162"/>
              <a:gd name="connsiteY6" fmla="*/ 174625 h 6858000"/>
              <a:gd name="connsiteX7" fmla="*/ 149485 w 4417162"/>
              <a:gd name="connsiteY7" fmla="*/ 217487 h 6858000"/>
              <a:gd name="connsiteX8" fmla="*/ 132689 w 4417162"/>
              <a:gd name="connsiteY8" fmla="*/ 260350 h 6858000"/>
              <a:gd name="connsiteX9" fmla="*/ 112534 w 4417162"/>
              <a:gd name="connsiteY9" fmla="*/ 296862 h 6858000"/>
              <a:gd name="connsiteX10" fmla="*/ 92379 w 4417162"/>
              <a:gd name="connsiteY10" fmla="*/ 334962 h 6858000"/>
              <a:gd name="connsiteX11" fmla="*/ 73903 w 4417162"/>
              <a:gd name="connsiteY11" fmla="*/ 369887 h 6858000"/>
              <a:gd name="connsiteX12" fmla="*/ 55427 w 4417162"/>
              <a:gd name="connsiteY12" fmla="*/ 409575 h 6858000"/>
              <a:gd name="connsiteX13" fmla="*/ 38632 w 4417162"/>
              <a:gd name="connsiteY13" fmla="*/ 450850 h 6858000"/>
              <a:gd name="connsiteX14" fmla="*/ 23515 w 4417162"/>
              <a:gd name="connsiteY14" fmla="*/ 496887 h 6858000"/>
              <a:gd name="connsiteX15" fmla="*/ 11758 w 4417162"/>
              <a:gd name="connsiteY15" fmla="*/ 546100 h 6858000"/>
              <a:gd name="connsiteX16" fmla="*/ 3359 w 4417162"/>
              <a:gd name="connsiteY16" fmla="*/ 606425 h 6858000"/>
              <a:gd name="connsiteX17" fmla="*/ 0 w 4417162"/>
              <a:gd name="connsiteY17" fmla="*/ 673100 h 6858000"/>
              <a:gd name="connsiteX18" fmla="*/ 3359 w 4417162"/>
              <a:gd name="connsiteY18" fmla="*/ 744537 h 6858000"/>
              <a:gd name="connsiteX19" fmla="*/ 11758 w 4417162"/>
              <a:gd name="connsiteY19" fmla="*/ 801687 h 6858000"/>
              <a:gd name="connsiteX20" fmla="*/ 23515 w 4417162"/>
              <a:gd name="connsiteY20" fmla="*/ 854075 h 6858000"/>
              <a:gd name="connsiteX21" fmla="*/ 38632 w 4417162"/>
              <a:gd name="connsiteY21" fmla="*/ 901700 h 6858000"/>
              <a:gd name="connsiteX22" fmla="*/ 55427 w 4417162"/>
              <a:gd name="connsiteY22" fmla="*/ 942975 h 6858000"/>
              <a:gd name="connsiteX23" fmla="*/ 75583 w 4417162"/>
              <a:gd name="connsiteY23" fmla="*/ 981075 h 6858000"/>
              <a:gd name="connsiteX24" fmla="*/ 95738 w 4417162"/>
              <a:gd name="connsiteY24" fmla="*/ 1017587 h 6858000"/>
              <a:gd name="connsiteX25" fmla="*/ 115893 w 4417162"/>
              <a:gd name="connsiteY25" fmla="*/ 1055687 h 6858000"/>
              <a:gd name="connsiteX26" fmla="*/ 134368 w 4417162"/>
              <a:gd name="connsiteY26" fmla="*/ 1095375 h 6858000"/>
              <a:gd name="connsiteX27" fmla="*/ 152844 w 4417162"/>
              <a:gd name="connsiteY27" fmla="*/ 1136650 h 6858000"/>
              <a:gd name="connsiteX28" fmla="*/ 167960 w 4417162"/>
              <a:gd name="connsiteY28" fmla="*/ 1182687 h 6858000"/>
              <a:gd name="connsiteX29" fmla="*/ 178038 w 4417162"/>
              <a:gd name="connsiteY29" fmla="*/ 1235075 h 6858000"/>
              <a:gd name="connsiteX30" fmla="*/ 188115 w 4417162"/>
              <a:gd name="connsiteY30" fmla="*/ 1295400 h 6858000"/>
              <a:gd name="connsiteX31" fmla="*/ 189795 w 4417162"/>
              <a:gd name="connsiteY31" fmla="*/ 1363662 h 6858000"/>
              <a:gd name="connsiteX32" fmla="*/ 188115 w 4417162"/>
              <a:gd name="connsiteY32" fmla="*/ 1431925 h 6858000"/>
              <a:gd name="connsiteX33" fmla="*/ 178038 w 4417162"/>
              <a:gd name="connsiteY33" fmla="*/ 1492250 h 6858000"/>
              <a:gd name="connsiteX34" fmla="*/ 167960 w 4417162"/>
              <a:gd name="connsiteY34" fmla="*/ 1544637 h 6858000"/>
              <a:gd name="connsiteX35" fmla="*/ 152844 w 4417162"/>
              <a:gd name="connsiteY35" fmla="*/ 1589087 h 6858000"/>
              <a:gd name="connsiteX36" fmla="*/ 134368 w 4417162"/>
              <a:gd name="connsiteY36" fmla="*/ 1631950 h 6858000"/>
              <a:gd name="connsiteX37" fmla="*/ 115893 w 4417162"/>
              <a:gd name="connsiteY37" fmla="*/ 1671637 h 6858000"/>
              <a:gd name="connsiteX38" fmla="*/ 95738 w 4417162"/>
              <a:gd name="connsiteY38" fmla="*/ 1708150 h 6858000"/>
              <a:gd name="connsiteX39" fmla="*/ 75583 w 4417162"/>
              <a:gd name="connsiteY39" fmla="*/ 1743075 h 6858000"/>
              <a:gd name="connsiteX40" fmla="*/ 55427 w 4417162"/>
              <a:gd name="connsiteY40" fmla="*/ 1782762 h 6858000"/>
              <a:gd name="connsiteX41" fmla="*/ 38632 w 4417162"/>
              <a:gd name="connsiteY41" fmla="*/ 1824037 h 6858000"/>
              <a:gd name="connsiteX42" fmla="*/ 23515 w 4417162"/>
              <a:gd name="connsiteY42" fmla="*/ 1870075 h 6858000"/>
              <a:gd name="connsiteX43" fmla="*/ 11758 w 4417162"/>
              <a:gd name="connsiteY43" fmla="*/ 1922462 h 6858000"/>
              <a:gd name="connsiteX44" fmla="*/ 3359 w 4417162"/>
              <a:gd name="connsiteY44" fmla="*/ 1982787 h 6858000"/>
              <a:gd name="connsiteX45" fmla="*/ 0 w 4417162"/>
              <a:gd name="connsiteY45" fmla="*/ 2051050 h 6858000"/>
              <a:gd name="connsiteX46" fmla="*/ 3359 w 4417162"/>
              <a:gd name="connsiteY46" fmla="*/ 2119312 h 6858000"/>
              <a:gd name="connsiteX47" fmla="*/ 11758 w 4417162"/>
              <a:gd name="connsiteY47" fmla="*/ 2179637 h 6858000"/>
              <a:gd name="connsiteX48" fmla="*/ 23515 w 4417162"/>
              <a:gd name="connsiteY48" fmla="*/ 2232025 h 6858000"/>
              <a:gd name="connsiteX49" fmla="*/ 38632 w 4417162"/>
              <a:gd name="connsiteY49" fmla="*/ 2278062 h 6858000"/>
              <a:gd name="connsiteX50" fmla="*/ 55427 w 4417162"/>
              <a:gd name="connsiteY50" fmla="*/ 2319337 h 6858000"/>
              <a:gd name="connsiteX51" fmla="*/ 75583 w 4417162"/>
              <a:gd name="connsiteY51" fmla="*/ 2359025 h 6858000"/>
              <a:gd name="connsiteX52" fmla="*/ 95738 w 4417162"/>
              <a:gd name="connsiteY52" fmla="*/ 2395537 h 6858000"/>
              <a:gd name="connsiteX53" fmla="*/ 115893 w 4417162"/>
              <a:gd name="connsiteY53" fmla="*/ 2433637 h 6858000"/>
              <a:gd name="connsiteX54" fmla="*/ 134368 w 4417162"/>
              <a:gd name="connsiteY54" fmla="*/ 2471737 h 6858000"/>
              <a:gd name="connsiteX55" fmla="*/ 152844 w 4417162"/>
              <a:gd name="connsiteY55" fmla="*/ 2513012 h 6858000"/>
              <a:gd name="connsiteX56" fmla="*/ 167960 w 4417162"/>
              <a:gd name="connsiteY56" fmla="*/ 2560637 h 6858000"/>
              <a:gd name="connsiteX57" fmla="*/ 178038 w 4417162"/>
              <a:gd name="connsiteY57" fmla="*/ 2613025 h 6858000"/>
              <a:gd name="connsiteX58" fmla="*/ 188115 w 4417162"/>
              <a:gd name="connsiteY58" fmla="*/ 2671762 h 6858000"/>
              <a:gd name="connsiteX59" fmla="*/ 189795 w 4417162"/>
              <a:gd name="connsiteY59" fmla="*/ 2741612 h 6858000"/>
              <a:gd name="connsiteX60" fmla="*/ 188115 w 4417162"/>
              <a:gd name="connsiteY60" fmla="*/ 2809875 h 6858000"/>
              <a:gd name="connsiteX61" fmla="*/ 178038 w 4417162"/>
              <a:gd name="connsiteY61" fmla="*/ 2868612 h 6858000"/>
              <a:gd name="connsiteX62" fmla="*/ 167960 w 4417162"/>
              <a:gd name="connsiteY62" fmla="*/ 2922587 h 6858000"/>
              <a:gd name="connsiteX63" fmla="*/ 152844 w 4417162"/>
              <a:gd name="connsiteY63" fmla="*/ 2967037 h 6858000"/>
              <a:gd name="connsiteX64" fmla="*/ 134368 w 4417162"/>
              <a:gd name="connsiteY64" fmla="*/ 3009900 h 6858000"/>
              <a:gd name="connsiteX65" fmla="*/ 115893 w 4417162"/>
              <a:gd name="connsiteY65" fmla="*/ 3046412 h 6858000"/>
              <a:gd name="connsiteX66" fmla="*/ 95738 w 4417162"/>
              <a:gd name="connsiteY66" fmla="*/ 3084512 h 6858000"/>
              <a:gd name="connsiteX67" fmla="*/ 75583 w 4417162"/>
              <a:gd name="connsiteY67" fmla="*/ 3121025 h 6858000"/>
              <a:gd name="connsiteX68" fmla="*/ 55427 w 4417162"/>
              <a:gd name="connsiteY68" fmla="*/ 3160712 h 6858000"/>
              <a:gd name="connsiteX69" fmla="*/ 38632 w 4417162"/>
              <a:gd name="connsiteY69" fmla="*/ 3201987 h 6858000"/>
              <a:gd name="connsiteX70" fmla="*/ 23515 w 4417162"/>
              <a:gd name="connsiteY70" fmla="*/ 3248025 h 6858000"/>
              <a:gd name="connsiteX71" fmla="*/ 11758 w 4417162"/>
              <a:gd name="connsiteY71" fmla="*/ 3300412 h 6858000"/>
              <a:gd name="connsiteX72" fmla="*/ 3359 w 4417162"/>
              <a:gd name="connsiteY72" fmla="*/ 3360737 h 6858000"/>
              <a:gd name="connsiteX73" fmla="*/ 0 w 4417162"/>
              <a:gd name="connsiteY73" fmla="*/ 3427412 h 6858000"/>
              <a:gd name="connsiteX74" fmla="*/ 3359 w 4417162"/>
              <a:gd name="connsiteY74" fmla="*/ 3497262 h 6858000"/>
              <a:gd name="connsiteX75" fmla="*/ 11758 w 4417162"/>
              <a:gd name="connsiteY75" fmla="*/ 3557587 h 6858000"/>
              <a:gd name="connsiteX76" fmla="*/ 23515 w 4417162"/>
              <a:gd name="connsiteY76" fmla="*/ 3609975 h 6858000"/>
              <a:gd name="connsiteX77" fmla="*/ 38632 w 4417162"/>
              <a:gd name="connsiteY77" fmla="*/ 3656012 h 6858000"/>
              <a:gd name="connsiteX78" fmla="*/ 55427 w 4417162"/>
              <a:gd name="connsiteY78" fmla="*/ 3697287 h 6858000"/>
              <a:gd name="connsiteX79" fmla="*/ 75583 w 4417162"/>
              <a:gd name="connsiteY79" fmla="*/ 3736975 h 6858000"/>
              <a:gd name="connsiteX80" fmla="*/ 115893 w 4417162"/>
              <a:gd name="connsiteY80" fmla="*/ 3811587 h 6858000"/>
              <a:gd name="connsiteX81" fmla="*/ 134368 w 4417162"/>
              <a:gd name="connsiteY81" fmla="*/ 3848100 h 6858000"/>
              <a:gd name="connsiteX82" fmla="*/ 152844 w 4417162"/>
              <a:gd name="connsiteY82" fmla="*/ 3890962 h 6858000"/>
              <a:gd name="connsiteX83" fmla="*/ 167960 w 4417162"/>
              <a:gd name="connsiteY83" fmla="*/ 3935412 h 6858000"/>
              <a:gd name="connsiteX84" fmla="*/ 178038 w 4417162"/>
              <a:gd name="connsiteY84" fmla="*/ 3987800 h 6858000"/>
              <a:gd name="connsiteX85" fmla="*/ 188115 w 4417162"/>
              <a:gd name="connsiteY85" fmla="*/ 4048125 h 6858000"/>
              <a:gd name="connsiteX86" fmla="*/ 189795 w 4417162"/>
              <a:gd name="connsiteY86" fmla="*/ 4116387 h 6858000"/>
              <a:gd name="connsiteX87" fmla="*/ 188115 w 4417162"/>
              <a:gd name="connsiteY87" fmla="*/ 4186237 h 6858000"/>
              <a:gd name="connsiteX88" fmla="*/ 178038 w 4417162"/>
              <a:gd name="connsiteY88" fmla="*/ 4244975 h 6858000"/>
              <a:gd name="connsiteX89" fmla="*/ 167960 w 4417162"/>
              <a:gd name="connsiteY89" fmla="*/ 4297362 h 6858000"/>
              <a:gd name="connsiteX90" fmla="*/ 152844 w 4417162"/>
              <a:gd name="connsiteY90" fmla="*/ 4343400 h 6858000"/>
              <a:gd name="connsiteX91" fmla="*/ 134368 w 4417162"/>
              <a:gd name="connsiteY91" fmla="*/ 4386262 h 6858000"/>
              <a:gd name="connsiteX92" fmla="*/ 115893 w 4417162"/>
              <a:gd name="connsiteY92" fmla="*/ 4424362 h 6858000"/>
              <a:gd name="connsiteX93" fmla="*/ 75583 w 4417162"/>
              <a:gd name="connsiteY93" fmla="*/ 4498975 h 6858000"/>
              <a:gd name="connsiteX94" fmla="*/ 55427 w 4417162"/>
              <a:gd name="connsiteY94" fmla="*/ 4537075 h 6858000"/>
              <a:gd name="connsiteX95" fmla="*/ 38632 w 4417162"/>
              <a:gd name="connsiteY95" fmla="*/ 4579937 h 6858000"/>
              <a:gd name="connsiteX96" fmla="*/ 23515 w 4417162"/>
              <a:gd name="connsiteY96" fmla="*/ 4625975 h 6858000"/>
              <a:gd name="connsiteX97" fmla="*/ 11758 w 4417162"/>
              <a:gd name="connsiteY97" fmla="*/ 4678362 h 6858000"/>
              <a:gd name="connsiteX98" fmla="*/ 3359 w 4417162"/>
              <a:gd name="connsiteY98" fmla="*/ 4738687 h 6858000"/>
              <a:gd name="connsiteX99" fmla="*/ 0 w 4417162"/>
              <a:gd name="connsiteY99" fmla="*/ 4806950 h 6858000"/>
              <a:gd name="connsiteX100" fmla="*/ 3359 w 4417162"/>
              <a:gd name="connsiteY100" fmla="*/ 4875212 h 6858000"/>
              <a:gd name="connsiteX101" fmla="*/ 11758 w 4417162"/>
              <a:gd name="connsiteY101" fmla="*/ 4935537 h 6858000"/>
              <a:gd name="connsiteX102" fmla="*/ 23515 w 4417162"/>
              <a:gd name="connsiteY102" fmla="*/ 4987925 h 6858000"/>
              <a:gd name="connsiteX103" fmla="*/ 38632 w 4417162"/>
              <a:gd name="connsiteY103" fmla="*/ 5033962 h 6858000"/>
              <a:gd name="connsiteX104" fmla="*/ 55427 w 4417162"/>
              <a:gd name="connsiteY104" fmla="*/ 5075237 h 6858000"/>
              <a:gd name="connsiteX105" fmla="*/ 75583 w 4417162"/>
              <a:gd name="connsiteY105" fmla="*/ 5114925 h 6858000"/>
              <a:gd name="connsiteX106" fmla="*/ 95738 w 4417162"/>
              <a:gd name="connsiteY106" fmla="*/ 5149850 h 6858000"/>
              <a:gd name="connsiteX107" fmla="*/ 115893 w 4417162"/>
              <a:gd name="connsiteY107" fmla="*/ 5186362 h 6858000"/>
              <a:gd name="connsiteX108" fmla="*/ 134368 w 4417162"/>
              <a:gd name="connsiteY108" fmla="*/ 5226050 h 6858000"/>
              <a:gd name="connsiteX109" fmla="*/ 152844 w 4417162"/>
              <a:gd name="connsiteY109" fmla="*/ 5268912 h 6858000"/>
              <a:gd name="connsiteX110" fmla="*/ 167960 w 4417162"/>
              <a:gd name="connsiteY110" fmla="*/ 5313362 h 6858000"/>
              <a:gd name="connsiteX111" fmla="*/ 178038 w 4417162"/>
              <a:gd name="connsiteY111" fmla="*/ 5365750 h 6858000"/>
              <a:gd name="connsiteX112" fmla="*/ 188115 w 4417162"/>
              <a:gd name="connsiteY112" fmla="*/ 5426075 h 6858000"/>
              <a:gd name="connsiteX113" fmla="*/ 189795 w 4417162"/>
              <a:gd name="connsiteY113" fmla="*/ 5494337 h 6858000"/>
              <a:gd name="connsiteX114" fmla="*/ 188115 w 4417162"/>
              <a:gd name="connsiteY114" fmla="*/ 5562600 h 6858000"/>
              <a:gd name="connsiteX115" fmla="*/ 178038 w 4417162"/>
              <a:gd name="connsiteY115" fmla="*/ 5622925 h 6858000"/>
              <a:gd name="connsiteX116" fmla="*/ 167960 w 4417162"/>
              <a:gd name="connsiteY116" fmla="*/ 5675312 h 6858000"/>
              <a:gd name="connsiteX117" fmla="*/ 152844 w 4417162"/>
              <a:gd name="connsiteY117" fmla="*/ 5721350 h 6858000"/>
              <a:gd name="connsiteX118" fmla="*/ 134368 w 4417162"/>
              <a:gd name="connsiteY118" fmla="*/ 5762625 h 6858000"/>
              <a:gd name="connsiteX119" fmla="*/ 115893 w 4417162"/>
              <a:gd name="connsiteY119" fmla="*/ 5802312 h 6858000"/>
              <a:gd name="connsiteX120" fmla="*/ 95738 w 4417162"/>
              <a:gd name="connsiteY120" fmla="*/ 5840412 h 6858000"/>
              <a:gd name="connsiteX121" fmla="*/ 75583 w 4417162"/>
              <a:gd name="connsiteY121" fmla="*/ 5876925 h 6858000"/>
              <a:gd name="connsiteX122" fmla="*/ 55427 w 4417162"/>
              <a:gd name="connsiteY122" fmla="*/ 5915025 h 6858000"/>
              <a:gd name="connsiteX123" fmla="*/ 38632 w 4417162"/>
              <a:gd name="connsiteY123" fmla="*/ 5956300 h 6858000"/>
              <a:gd name="connsiteX124" fmla="*/ 23515 w 4417162"/>
              <a:gd name="connsiteY124" fmla="*/ 6003925 h 6858000"/>
              <a:gd name="connsiteX125" fmla="*/ 11758 w 4417162"/>
              <a:gd name="connsiteY125" fmla="*/ 6056312 h 6858000"/>
              <a:gd name="connsiteX126" fmla="*/ 3359 w 4417162"/>
              <a:gd name="connsiteY126" fmla="*/ 6113462 h 6858000"/>
              <a:gd name="connsiteX127" fmla="*/ 0 w 4417162"/>
              <a:gd name="connsiteY127" fmla="*/ 6183312 h 6858000"/>
              <a:gd name="connsiteX128" fmla="*/ 3359 w 4417162"/>
              <a:gd name="connsiteY128" fmla="*/ 6251575 h 6858000"/>
              <a:gd name="connsiteX129" fmla="*/ 11758 w 4417162"/>
              <a:gd name="connsiteY129" fmla="*/ 6311900 h 6858000"/>
              <a:gd name="connsiteX130" fmla="*/ 23515 w 4417162"/>
              <a:gd name="connsiteY130" fmla="*/ 6361112 h 6858000"/>
              <a:gd name="connsiteX131" fmla="*/ 38632 w 4417162"/>
              <a:gd name="connsiteY131" fmla="*/ 6407150 h 6858000"/>
              <a:gd name="connsiteX132" fmla="*/ 55427 w 4417162"/>
              <a:gd name="connsiteY132" fmla="*/ 6448425 h 6858000"/>
              <a:gd name="connsiteX133" fmla="*/ 73903 w 4417162"/>
              <a:gd name="connsiteY133" fmla="*/ 6488112 h 6858000"/>
              <a:gd name="connsiteX134" fmla="*/ 92379 w 4417162"/>
              <a:gd name="connsiteY134" fmla="*/ 6523037 h 6858000"/>
              <a:gd name="connsiteX135" fmla="*/ 112534 w 4417162"/>
              <a:gd name="connsiteY135" fmla="*/ 6561137 h 6858000"/>
              <a:gd name="connsiteX136" fmla="*/ 132689 w 4417162"/>
              <a:gd name="connsiteY136" fmla="*/ 6597650 h 6858000"/>
              <a:gd name="connsiteX137" fmla="*/ 149485 w 4417162"/>
              <a:gd name="connsiteY137" fmla="*/ 6640512 h 6858000"/>
              <a:gd name="connsiteX138" fmla="*/ 166281 w 4417162"/>
              <a:gd name="connsiteY138" fmla="*/ 6683375 h 6858000"/>
              <a:gd name="connsiteX139" fmla="*/ 176358 w 4417162"/>
              <a:gd name="connsiteY139" fmla="*/ 6735762 h 6858000"/>
              <a:gd name="connsiteX140" fmla="*/ 184756 w 4417162"/>
              <a:gd name="connsiteY140" fmla="*/ 6791325 h 6858000"/>
              <a:gd name="connsiteX141" fmla="*/ 189795 w 4417162"/>
              <a:gd name="connsiteY141" fmla="*/ 6858000 h 6858000"/>
              <a:gd name="connsiteX142" fmla="*/ 334173 w 4417162"/>
              <a:gd name="connsiteY142" fmla="*/ 6858000 h 6858000"/>
              <a:gd name="connsiteX143" fmla="*/ 334174 w 4417162"/>
              <a:gd name="connsiteY143" fmla="*/ 6858000 h 6858000"/>
              <a:gd name="connsiteX144" fmla="*/ 4417162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4417162" y="0"/>
                </a:move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4417162"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DE01390-72C6-4E83-B641-D415C14269EB}"/>
              </a:ext>
            </a:extLst>
          </p:cNvPr>
          <p:cNvSpPr>
            <a:spLocks noGrp="1"/>
          </p:cNvSpPr>
          <p:nvPr>
            <p:ph type="title"/>
          </p:nvPr>
        </p:nvSpPr>
        <p:spPr>
          <a:xfrm>
            <a:off x="519383" y="1515636"/>
            <a:ext cx="3234018" cy="3826728"/>
          </a:xfrm>
        </p:spPr>
        <p:txBody>
          <a:bodyPr vert="horz" lIns="91440" tIns="45720" rIns="91440" bIns="45720" rtlCol="0" anchor="b">
            <a:normAutofit/>
          </a:bodyPr>
          <a:lstStyle/>
          <a:p>
            <a:pPr>
              <a:lnSpc>
                <a:spcPct val="90000"/>
              </a:lnSpc>
            </a:pPr>
            <a:r>
              <a:rPr lang="en-US" sz="5400" kern="1200" dirty="0">
                <a:solidFill>
                  <a:schemeClr val="tx1"/>
                </a:solidFill>
                <a:latin typeface="+mj-lt"/>
                <a:ea typeface="+mj-ea"/>
                <a:cs typeface="+mj-cs"/>
              </a:rPr>
              <a:t>Syzygy</a:t>
            </a:r>
            <a:br>
              <a:rPr lang="en-US" sz="5400" kern="1200" dirty="0">
                <a:solidFill>
                  <a:schemeClr val="tx1"/>
                </a:solidFill>
                <a:latin typeface="+mj-lt"/>
                <a:ea typeface="+mj-ea"/>
                <a:cs typeface="+mj-cs"/>
              </a:rPr>
            </a:br>
            <a:br>
              <a:rPr lang="en-US" sz="5400" kern="1200" dirty="0">
                <a:solidFill>
                  <a:schemeClr val="tx1"/>
                </a:solidFill>
                <a:latin typeface="+mj-lt"/>
                <a:ea typeface="+mj-ea"/>
                <a:cs typeface="+mj-cs"/>
              </a:rPr>
            </a:br>
            <a:r>
              <a:rPr lang="en-US" sz="5400" kern="1200" dirty="0">
                <a:solidFill>
                  <a:schemeClr val="tx1"/>
                </a:solidFill>
                <a:latin typeface="+mj-lt"/>
                <a:ea typeface="+mj-ea"/>
                <a:cs typeface="+mj-cs"/>
              </a:rPr>
              <a:t>The Reason for Voyager</a:t>
            </a:r>
          </a:p>
        </p:txBody>
      </p:sp>
      <p:pic>
        <p:nvPicPr>
          <p:cNvPr id="6" name="Content Placeholder 5">
            <a:extLst>
              <a:ext uri="{FF2B5EF4-FFF2-40B4-BE49-F238E27FC236}">
                <a16:creationId xmlns:a16="http://schemas.microsoft.com/office/drawing/2014/main" id="{F9D1ED14-9094-43A8-889E-77614D30436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16251" y="887093"/>
            <a:ext cx="6631341" cy="5083814"/>
          </a:xfrm>
          <a:prstGeom prst="rect">
            <a:avLst/>
          </a:prstGeom>
        </p:spPr>
      </p:pic>
      <p:sp>
        <p:nvSpPr>
          <p:cNvPr id="4" name="Slide Number Placeholder 3">
            <a:extLst>
              <a:ext uri="{FF2B5EF4-FFF2-40B4-BE49-F238E27FC236}">
                <a16:creationId xmlns:a16="http://schemas.microsoft.com/office/drawing/2014/main" id="{9B6D5990-DFCC-4A1C-A70C-E723A3F8E85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a:solidFill>
                  <a:srgbClr val="000000">
                    <a:alpha val="60000"/>
                  </a:srgbClr>
                </a:solidFill>
              </a:rPr>
              <a:pPr>
                <a:spcAft>
                  <a:spcPts val="600"/>
                </a:spcAft>
              </a:pPr>
              <a:t>4</a:t>
            </a:fld>
            <a:endParaRPr lang="en-US">
              <a:solidFill>
                <a:srgbClr val="000000">
                  <a:alpha val="60000"/>
                </a:srgbClr>
              </a:solidFill>
            </a:endParaRPr>
          </a:p>
        </p:txBody>
      </p:sp>
    </p:spTree>
    <p:extLst>
      <p:ext uri="{BB962C8B-B14F-4D97-AF65-F5344CB8AC3E}">
        <p14:creationId xmlns:p14="http://schemas.microsoft.com/office/powerpoint/2010/main" val="2771220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261914-1AC2-4FD4-840B-93554A93586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nSpc>
                <a:spcPct val="90000"/>
              </a:lnSpc>
            </a:pPr>
            <a:r>
              <a:rPr lang="en-US" sz="3600" kern="1200">
                <a:solidFill>
                  <a:srgbClr val="FFFFFF"/>
                </a:solidFill>
                <a:latin typeface="+mj-lt"/>
                <a:ea typeface="+mj-ea"/>
                <a:cs typeface="+mj-cs"/>
              </a:rPr>
              <a:t>The Gravity Assist Effect</a:t>
            </a:r>
          </a:p>
        </p:txBody>
      </p:sp>
      <p:pic>
        <p:nvPicPr>
          <p:cNvPr id="6" name="Content Placeholder 5" descr="Chart&#10;&#10;Description automatically generated">
            <a:extLst>
              <a:ext uri="{FF2B5EF4-FFF2-40B4-BE49-F238E27FC236}">
                <a16:creationId xmlns:a16="http://schemas.microsoft.com/office/drawing/2014/main" id="{9ACA881D-5218-4002-A42D-056E698F29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83296" y="643466"/>
            <a:ext cx="5568739" cy="5568739"/>
          </a:xfrm>
          <a:prstGeom prst="rect">
            <a:avLst/>
          </a:prstGeom>
        </p:spPr>
      </p:pic>
      <p:sp>
        <p:nvSpPr>
          <p:cNvPr id="4" name="Slide Number Placeholder 3">
            <a:extLst>
              <a:ext uri="{FF2B5EF4-FFF2-40B4-BE49-F238E27FC236}">
                <a16:creationId xmlns:a16="http://schemas.microsoft.com/office/drawing/2014/main" id="{3E2123B8-2EDB-40FC-AA49-F6FB1C092B76}"/>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4940364B-1D7D-4A4E-9F50-7D9DFD551C0C}" type="slidenum">
              <a:rPr lang="en-US">
                <a:solidFill>
                  <a:schemeClr val="tx1">
                    <a:alpha val="80000"/>
                  </a:schemeClr>
                </a:solidFill>
              </a:rPr>
              <a:pPr>
                <a:spcAft>
                  <a:spcPts val="600"/>
                </a:spcAft>
              </a:pPr>
              <a:t>5</a:t>
            </a:fld>
            <a:endParaRPr lang="en-US">
              <a:solidFill>
                <a:schemeClr val="tx1">
                  <a:alpha val="80000"/>
                </a:schemeClr>
              </a:solidFill>
            </a:endParaRPr>
          </a:p>
        </p:txBody>
      </p:sp>
    </p:spTree>
    <p:extLst>
      <p:ext uri="{BB962C8B-B14F-4D97-AF65-F5344CB8AC3E}">
        <p14:creationId xmlns:p14="http://schemas.microsoft.com/office/powerpoint/2010/main" val="121601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172200" y="152400"/>
            <a:ext cx="4267200" cy="1143000"/>
          </a:xfrm>
        </p:spPr>
        <p:txBody>
          <a:bodyPr>
            <a:normAutofit fontScale="90000"/>
          </a:bodyPr>
          <a:lstStyle/>
          <a:p>
            <a:r>
              <a:rPr lang="en-US" dirty="0">
                <a:solidFill>
                  <a:srgbClr val="FFFF00"/>
                </a:solidFill>
              </a:rPr>
              <a:t>Voyager</a:t>
            </a:r>
            <a:br>
              <a:rPr lang="en-US" dirty="0">
                <a:solidFill>
                  <a:srgbClr val="FFFF00"/>
                </a:solidFill>
              </a:rPr>
            </a:br>
            <a:r>
              <a:rPr lang="en-US" dirty="0">
                <a:solidFill>
                  <a:srgbClr val="FFFF00"/>
                </a:solidFill>
              </a:rPr>
              <a:t>Launches</a:t>
            </a:r>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0" y="78223"/>
            <a:ext cx="4560206" cy="6779777"/>
          </a:xfrm>
        </p:spPr>
      </p:pic>
      <p:sp>
        <p:nvSpPr>
          <p:cNvPr id="6" name="Content Placeholder 5"/>
          <p:cNvSpPr>
            <a:spLocks noGrp="1"/>
          </p:cNvSpPr>
          <p:nvPr>
            <p:ph sz="half" idx="2"/>
          </p:nvPr>
        </p:nvSpPr>
        <p:spPr>
          <a:xfrm>
            <a:off x="6527800" y="1708151"/>
            <a:ext cx="4419600" cy="4648200"/>
          </a:xfrm>
        </p:spPr>
        <p:txBody>
          <a:bodyPr>
            <a:normAutofit lnSpcReduction="10000"/>
          </a:bodyPr>
          <a:lstStyle/>
          <a:p>
            <a:r>
              <a:rPr lang="en-US" dirty="0">
                <a:solidFill>
                  <a:srgbClr val="FFFF00"/>
                </a:solidFill>
              </a:rPr>
              <a:t>Voyager 2 was launched on August 20, 1977</a:t>
            </a:r>
          </a:p>
          <a:p>
            <a:endParaRPr lang="en-US" dirty="0">
              <a:solidFill>
                <a:srgbClr val="FFFF00"/>
              </a:solidFill>
            </a:endParaRPr>
          </a:p>
          <a:p>
            <a:r>
              <a:rPr lang="en-US" dirty="0">
                <a:solidFill>
                  <a:srgbClr val="FFFF00"/>
                </a:solidFill>
              </a:rPr>
              <a:t>Voyager 1 was launched on September 5, 1977, on a shorter, faster trajectory</a:t>
            </a:r>
          </a:p>
          <a:p>
            <a:endParaRPr lang="en-US" dirty="0">
              <a:solidFill>
                <a:srgbClr val="FFFF00"/>
              </a:solidFill>
            </a:endParaRPr>
          </a:p>
          <a:p>
            <a:r>
              <a:rPr lang="en-US" dirty="0">
                <a:solidFill>
                  <a:srgbClr val="FFFF00"/>
                </a:solidFill>
              </a:rPr>
              <a:t>The original five-year mission was a  Jupiter and Saturn flyby</a:t>
            </a:r>
          </a:p>
        </p:txBody>
      </p:sp>
      <p:sp>
        <p:nvSpPr>
          <p:cNvPr id="2" name="Slide Number Placeholder 1"/>
          <p:cNvSpPr>
            <a:spLocks noGrp="1"/>
          </p:cNvSpPr>
          <p:nvPr>
            <p:ph type="sldNum" sz="quarter" idx="12"/>
          </p:nvPr>
        </p:nvSpPr>
        <p:spPr/>
        <p:txBody>
          <a:bodyPr/>
          <a:lstStyle/>
          <a:p>
            <a:fld id="{4940364B-1D7D-4A4E-9F50-7D9DFD551C0C}" type="slidenum">
              <a:rPr lang="en-US" smtClean="0"/>
              <a:t>6</a:t>
            </a:fld>
            <a:endParaRPr lang="en-US"/>
          </a:p>
        </p:txBody>
      </p:sp>
    </p:spTree>
    <p:extLst>
      <p:ext uri="{BB962C8B-B14F-4D97-AF65-F5344CB8AC3E}">
        <p14:creationId xmlns:p14="http://schemas.microsoft.com/office/powerpoint/2010/main" val="2260806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4237" y="914400"/>
            <a:ext cx="3657600" cy="2887579"/>
          </a:xfrm>
        </p:spPr>
        <p:txBody>
          <a:bodyPr vert="horz" lIns="91440" tIns="45720" rIns="91440" bIns="45720" rtlCol="0" anchor="b">
            <a:normAutofit/>
          </a:bodyPr>
          <a:lstStyle/>
          <a:p>
            <a:pPr>
              <a:lnSpc>
                <a:spcPct val="90000"/>
              </a:lnSpc>
            </a:pPr>
            <a:r>
              <a:rPr lang="en-US" sz="4800" kern="1200">
                <a:solidFill>
                  <a:srgbClr val="FFFFFF"/>
                </a:solidFill>
                <a:latin typeface="+mj-lt"/>
                <a:ea typeface="+mj-ea"/>
                <a:cs typeface="+mj-cs"/>
              </a:rPr>
              <a:t>The Planetary Grand Tour</a:t>
            </a:r>
          </a:p>
        </p:txBody>
      </p:sp>
      <p:sp>
        <p:nvSpPr>
          <p:cNvPr id="8" name="Content Placeholder 7">
            <a:extLst>
              <a:ext uri="{FF2B5EF4-FFF2-40B4-BE49-F238E27FC236}">
                <a16:creationId xmlns:a16="http://schemas.microsoft.com/office/drawing/2014/main" id="{BDA02BEE-9361-0E4D-E48C-D4B64040B550}"/>
              </a:ext>
            </a:extLst>
          </p:cNvPr>
          <p:cNvSpPr>
            <a:spLocks noGrp="1"/>
          </p:cNvSpPr>
          <p:nvPr>
            <p:ph idx="1"/>
          </p:nvPr>
        </p:nvSpPr>
        <p:spPr>
          <a:xfrm>
            <a:off x="674237" y="4170501"/>
            <a:ext cx="3657600" cy="1525597"/>
          </a:xfrm>
        </p:spPr>
        <p:txBody>
          <a:bodyPr vert="horz" lIns="91440" tIns="45720" rIns="91440" bIns="45720" rtlCol="0">
            <a:normAutofit/>
          </a:bodyPr>
          <a:lstStyle/>
          <a:p>
            <a:pPr marL="0" indent="0" algn="ctr">
              <a:lnSpc>
                <a:spcPct val="90000"/>
              </a:lnSpc>
              <a:spcBef>
                <a:spcPts val="1000"/>
              </a:spcBef>
              <a:buNone/>
            </a:pPr>
            <a:r>
              <a:rPr lang="en-US" sz="2000" kern="1200">
                <a:solidFill>
                  <a:srgbClr val="FFFFFF"/>
                </a:solidFill>
                <a:latin typeface="+mn-lt"/>
                <a:ea typeface="+mn-ea"/>
                <a:cs typeface="+mn-cs"/>
              </a:rPr>
              <a:t>By using gravity assist the Voyager spacecraft could visit the outer planets in record time</a:t>
            </a:r>
          </a:p>
        </p:txBody>
      </p:sp>
      <p:cxnSp>
        <p:nvCxnSpPr>
          <p:cNvPr id="49" name="Straight Connector 48">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r="3947"/>
          <a:stretch/>
        </p:blipFill>
        <p:spPr>
          <a:xfrm>
            <a:off x="5153822" y="575905"/>
            <a:ext cx="6553545" cy="5714131"/>
          </a:xfrm>
          <a:prstGeom prst="rect">
            <a:avLst/>
          </a:prstGeom>
        </p:spPr>
      </p:pic>
      <p:sp>
        <p:nvSpPr>
          <p:cNvPr id="3" name="Slide Number Placeholder 2"/>
          <p:cNvSpPr>
            <a:spLocks noGrp="1"/>
          </p:cNvSpPr>
          <p:nvPr>
            <p:ph type="sldNum" sz="quarter" idx="12"/>
          </p:nvPr>
        </p:nvSpPr>
        <p:spPr>
          <a:xfrm>
            <a:off x="9991022" y="6356350"/>
            <a:ext cx="1362777" cy="365125"/>
          </a:xfrm>
        </p:spPr>
        <p:txBody>
          <a:bodyPr vert="horz" lIns="91440" tIns="45720" rIns="91440" bIns="45720" rtlCol="0" anchor="ctr">
            <a:normAutofit/>
          </a:bodyPr>
          <a:lstStyle/>
          <a:p>
            <a:pPr>
              <a:spcAft>
                <a:spcPts val="600"/>
              </a:spcAft>
            </a:pPr>
            <a:fld id="{4940364B-1D7D-4A4E-9F50-7D9DFD551C0C}" type="slidenum">
              <a:rPr lang="en-US">
                <a:solidFill>
                  <a:srgbClr val="595959"/>
                </a:solidFill>
              </a:rPr>
              <a:pPr>
                <a:spcAft>
                  <a:spcPts val="600"/>
                </a:spcAft>
              </a:pPr>
              <a:t>7</a:t>
            </a:fld>
            <a:endParaRPr lang="en-US">
              <a:solidFill>
                <a:srgbClr val="595959"/>
              </a:solidFill>
            </a:endParaRPr>
          </a:p>
        </p:txBody>
      </p:sp>
    </p:spTree>
    <p:extLst>
      <p:ext uri="{BB962C8B-B14F-4D97-AF65-F5344CB8AC3E}">
        <p14:creationId xmlns:p14="http://schemas.microsoft.com/office/powerpoint/2010/main" val="319204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825AC39-5F85-4CAA-8A81-A1287086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95DA4D23-37FC-4B90-8188-F0377C5F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417162" cy="6858000"/>
          </a:xfrm>
          <a:custGeom>
            <a:avLst/>
            <a:gdLst>
              <a:gd name="connsiteX0" fmla="*/ 0 w 4417162"/>
              <a:gd name="connsiteY0" fmla="*/ 0 h 6858000"/>
              <a:gd name="connsiteX1" fmla="*/ 144378 w 4417162"/>
              <a:gd name="connsiteY1" fmla="*/ 0 h 6858000"/>
              <a:gd name="connsiteX2" fmla="*/ 2310062 w 4417162"/>
              <a:gd name="connsiteY2" fmla="*/ 0 h 6858000"/>
              <a:gd name="connsiteX3" fmla="*/ 4227367 w 4417162"/>
              <a:gd name="connsiteY3" fmla="*/ 0 h 6858000"/>
              <a:gd name="connsiteX4" fmla="*/ 4232407 w 4417162"/>
              <a:gd name="connsiteY4" fmla="*/ 66675 h 6858000"/>
              <a:gd name="connsiteX5" fmla="*/ 4240804 w 4417162"/>
              <a:gd name="connsiteY5" fmla="*/ 122237 h 6858000"/>
              <a:gd name="connsiteX6" fmla="*/ 4250882 w 4417162"/>
              <a:gd name="connsiteY6" fmla="*/ 174625 h 6858000"/>
              <a:gd name="connsiteX7" fmla="*/ 4267678 w 4417162"/>
              <a:gd name="connsiteY7" fmla="*/ 217487 h 6858000"/>
              <a:gd name="connsiteX8" fmla="*/ 4284474 w 4417162"/>
              <a:gd name="connsiteY8" fmla="*/ 260350 h 6858000"/>
              <a:gd name="connsiteX9" fmla="*/ 4304629 w 4417162"/>
              <a:gd name="connsiteY9" fmla="*/ 296862 h 6858000"/>
              <a:gd name="connsiteX10" fmla="*/ 4324784 w 4417162"/>
              <a:gd name="connsiteY10" fmla="*/ 334962 h 6858000"/>
              <a:gd name="connsiteX11" fmla="*/ 4343260 w 4417162"/>
              <a:gd name="connsiteY11" fmla="*/ 369887 h 6858000"/>
              <a:gd name="connsiteX12" fmla="*/ 4361735 w 4417162"/>
              <a:gd name="connsiteY12" fmla="*/ 409575 h 6858000"/>
              <a:gd name="connsiteX13" fmla="*/ 4378531 w 4417162"/>
              <a:gd name="connsiteY13" fmla="*/ 450850 h 6858000"/>
              <a:gd name="connsiteX14" fmla="*/ 4393648 w 4417162"/>
              <a:gd name="connsiteY14" fmla="*/ 496887 h 6858000"/>
              <a:gd name="connsiteX15" fmla="*/ 4405405 w 4417162"/>
              <a:gd name="connsiteY15" fmla="*/ 546100 h 6858000"/>
              <a:gd name="connsiteX16" fmla="*/ 4413803 w 4417162"/>
              <a:gd name="connsiteY16" fmla="*/ 606425 h 6858000"/>
              <a:gd name="connsiteX17" fmla="*/ 4417162 w 4417162"/>
              <a:gd name="connsiteY17" fmla="*/ 673100 h 6858000"/>
              <a:gd name="connsiteX18" fmla="*/ 4413803 w 4417162"/>
              <a:gd name="connsiteY18" fmla="*/ 744537 h 6858000"/>
              <a:gd name="connsiteX19" fmla="*/ 4405405 w 4417162"/>
              <a:gd name="connsiteY19" fmla="*/ 801687 h 6858000"/>
              <a:gd name="connsiteX20" fmla="*/ 4393648 w 4417162"/>
              <a:gd name="connsiteY20" fmla="*/ 854075 h 6858000"/>
              <a:gd name="connsiteX21" fmla="*/ 4378531 w 4417162"/>
              <a:gd name="connsiteY21" fmla="*/ 901700 h 6858000"/>
              <a:gd name="connsiteX22" fmla="*/ 4361735 w 4417162"/>
              <a:gd name="connsiteY22" fmla="*/ 942975 h 6858000"/>
              <a:gd name="connsiteX23" fmla="*/ 4341580 w 4417162"/>
              <a:gd name="connsiteY23" fmla="*/ 981075 h 6858000"/>
              <a:gd name="connsiteX24" fmla="*/ 4321425 w 4417162"/>
              <a:gd name="connsiteY24" fmla="*/ 1017587 h 6858000"/>
              <a:gd name="connsiteX25" fmla="*/ 4301270 w 4417162"/>
              <a:gd name="connsiteY25" fmla="*/ 1055687 h 6858000"/>
              <a:gd name="connsiteX26" fmla="*/ 4282794 w 4417162"/>
              <a:gd name="connsiteY26" fmla="*/ 1095375 h 6858000"/>
              <a:gd name="connsiteX27" fmla="*/ 4264318 w 4417162"/>
              <a:gd name="connsiteY27" fmla="*/ 1136650 h 6858000"/>
              <a:gd name="connsiteX28" fmla="*/ 4249203 w 4417162"/>
              <a:gd name="connsiteY28" fmla="*/ 1182687 h 6858000"/>
              <a:gd name="connsiteX29" fmla="*/ 4239125 w 4417162"/>
              <a:gd name="connsiteY29" fmla="*/ 1235075 h 6858000"/>
              <a:gd name="connsiteX30" fmla="*/ 4229047 w 4417162"/>
              <a:gd name="connsiteY30" fmla="*/ 1295400 h 6858000"/>
              <a:gd name="connsiteX31" fmla="*/ 4227367 w 4417162"/>
              <a:gd name="connsiteY31" fmla="*/ 1363662 h 6858000"/>
              <a:gd name="connsiteX32" fmla="*/ 4229047 w 4417162"/>
              <a:gd name="connsiteY32" fmla="*/ 1431925 h 6858000"/>
              <a:gd name="connsiteX33" fmla="*/ 4239125 w 4417162"/>
              <a:gd name="connsiteY33" fmla="*/ 1492250 h 6858000"/>
              <a:gd name="connsiteX34" fmla="*/ 4249203 w 4417162"/>
              <a:gd name="connsiteY34" fmla="*/ 1544637 h 6858000"/>
              <a:gd name="connsiteX35" fmla="*/ 4264318 w 4417162"/>
              <a:gd name="connsiteY35" fmla="*/ 1589087 h 6858000"/>
              <a:gd name="connsiteX36" fmla="*/ 4282794 w 4417162"/>
              <a:gd name="connsiteY36" fmla="*/ 1631950 h 6858000"/>
              <a:gd name="connsiteX37" fmla="*/ 4301270 w 4417162"/>
              <a:gd name="connsiteY37" fmla="*/ 1671637 h 6858000"/>
              <a:gd name="connsiteX38" fmla="*/ 4321425 w 4417162"/>
              <a:gd name="connsiteY38" fmla="*/ 1708150 h 6858000"/>
              <a:gd name="connsiteX39" fmla="*/ 4341580 w 4417162"/>
              <a:gd name="connsiteY39" fmla="*/ 1743075 h 6858000"/>
              <a:gd name="connsiteX40" fmla="*/ 4361735 w 4417162"/>
              <a:gd name="connsiteY40" fmla="*/ 1782762 h 6858000"/>
              <a:gd name="connsiteX41" fmla="*/ 4378531 w 4417162"/>
              <a:gd name="connsiteY41" fmla="*/ 1824037 h 6858000"/>
              <a:gd name="connsiteX42" fmla="*/ 4393648 w 4417162"/>
              <a:gd name="connsiteY42" fmla="*/ 1870075 h 6858000"/>
              <a:gd name="connsiteX43" fmla="*/ 4405405 w 4417162"/>
              <a:gd name="connsiteY43" fmla="*/ 1922462 h 6858000"/>
              <a:gd name="connsiteX44" fmla="*/ 4413803 w 4417162"/>
              <a:gd name="connsiteY44" fmla="*/ 1982787 h 6858000"/>
              <a:gd name="connsiteX45" fmla="*/ 4417162 w 4417162"/>
              <a:gd name="connsiteY45" fmla="*/ 2051050 h 6858000"/>
              <a:gd name="connsiteX46" fmla="*/ 4413803 w 4417162"/>
              <a:gd name="connsiteY46" fmla="*/ 2119312 h 6858000"/>
              <a:gd name="connsiteX47" fmla="*/ 4405405 w 4417162"/>
              <a:gd name="connsiteY47" fmla="*/ 2179637 h 6858000"/>
              <a:gd name="connsiteX48" fmla="*/ 4393648 w 4417162"/>
              <a:gd name="connsiteY48" fmla="*/ 2232025 h 6858000"/>
              <a:gd name="connsiteX49" fmla="*/ 4378531 w 4417162"/>
              <a:gd name="connsiteY49" fmla="*/ 2278062 h 6858000"/>
              <a:gd name="connsiteX50" fmla="*/ 4361735 w 4417162"/>
              <a:gd name="connsiteY50" fmla="*/ 2319337 h 6858000"/>
              <a:gd name="connsiteX51" fmla="*/ 4341580 w 4417162"/>
              <a:gd name="connsiteY51" fmla="*/ 2359025 h 6858000"/>
              <a:gd name="connsiteX52" fmla="*/ 4321425 w 4417162"/>
              <a:gd name="connsiteY52" fmla="*/ 2395537 h 6858000"/>
              <a:gd name="connsiteX53" fmla="*/ 4301270 w 4417162"/>
              <a:gd name="connsiteY53" fmla="*/ 2433637 h 6858000"/>
              <a:gd name="connsiteX54" fmla="*/ 4282794 w 4417162"/>
              <a:gd name="connsiteY54" fmla="*/ 2471737 h 6858000"/>
              <a:gd name="connsiteX55" fmla="*/ 4264318 w 4417162"/>
              <a:gd name="connsiteY55" fmla="*/ 2513012 h 6858000"/>
              <a:gd name="connsiteX56" fmla="*/ 4249203 w 4417162"/>
              <a:gd name="connsiteY56" fmla="*/ 2560637 h 6858000"/>
              <a:gd name="connsiteX57" fmla="*/ 4239125 w 4417162"/>
              <a:gd name="connsiteY57" fmla="*/ 2613025 h 6858000"/>
              <a:gd name="connsiteX58" fmla="*/ 4229047 w 4417162"/>
              <a:gd name="connsiteY58" fmla="*/ 2671762 h 6858000"/>
              <a:gd name="connsiteX59" fmla="*/ 4227367 w 4417162"/>
              <a:gd name="connsiteY59" fmla="*/ 2741612 h 6858000"/>
              <a:gd name="connsiteX60" fmla="*/ 4229047 w 4417162"/>
              <a:gd name="connsiteY60" fmla="*/ 2809875 h 6858000"/>
              <a:gd name="connsiteX61" fmla="*/ 4239125 w 4417162"/>
              <a:gd name="connsiteY61" fmla="*/ 2868612 h 6858000"/>
              <a:gd name="connsiteX62" fmla="*/ 4249203 w 4417162"/>
              <a:gd name="connsiteY62" fmla="*/ 2922587 h 6858000"/>
              <a:gd name="connsiteX63" fmla="*/ 4264318 w 4417162"/>
              <a:gd name="connsiteY63" fmla="*/ 2967037 h 6858000"/>
              <a:gd name="connsiteX64" fmla="*/ 4282794 w 4417162"/>
              <a:gd name="connsiteY64" fmla="*/ 3009900 h 6858000"/>
              <a:gd name="connsiteX65" fmla="*/ 4301270 w 4417162"/>
              <a:gd name="connsiteY65" fmla="*/ 3046412 h 6858000"/>
              <a:gd name="connsiteX66" fmla="*/ 4321425 w 4417162"/>
              <a:gd name="connsiteY66" fmla="*/ 3084512 h 6858000"/>
              <a:gd name="connsiteX67" fmla="*/ 4341580 w 4417162"/>
              <a:gd name="connsiteY67" fmla="*/ 3121025 h 6858000"/>
              <a:gd name="connsiteX68" fmla="*/ 4361735 w 4417162"/>
              <a:gd name="connsiteY68" fmla="*/ 3160712 h 6858000"/>
              <a:gd name="connsiteX69" fmla="*/ 4378531 w 4417162"/>
              <a:gd name="connsiteY69" fmla="*/ 3201987 h 6858000"/>
              <a:gd name="connsiteX70" fmla="*/ 4393648 w 4417162"/>
              <a:gd name="connsiteY70" fmla="*/ 3248025 h 6858000"/>
              <a:gd name="connsiteX71" fmla="*/ 4405405 w 4417162"/>
              <a:gd name="connsiteY71" fmla="*/ 3300412 h 6858000"/>
              <a:gd name="connsiteX72" fmla="*/ 4413803 w 4417162"/>
              <a:gd name="connsiteY72" fmla="*/ 3360737 h 6858000"/>
              <a:gd name="connsiteX73" fmla="*/ 4417162 w 4417162"/>
              <a:gd name="connsiteY73" fmla="*/ 3427412 h 6858000"/>
              <a:gd name="connsiteX74" fmla="*/ 4413803 w 4417162"/>
              <a:gd name="connsiteY74" fmla="*/ 3497262 h 6858000"/>
              <a:gd name="connsiteX75" fmla="*/ 4405405 w 4417162"/>
              <a:gd name="connsiteY75" fmla="*/ 3557587 h 6858000"/>
              <a:gd name="connsiteX76" fmla="*/ 4393648 w 4417162"/>
              <a:gd name="connsiteY76" fmla="*/ 3609975 h 6858000"/>
              <a:gd name="connsiteX77" fmla="*/ 4378531 w 4417162"/>
              <a:gd name="connsiteY77" fmla="*/ 3656012 h 6858000"/>
              <a:gd name="connsiteX78" fmla="*/ 4361735 w 4417162"/>
              <a:gd name="connsiteY78" fmla="*/ 3697287 h 6858000"/>
              <a:gd name="connsiteX79" fmla="*/ 4341580 w 4417162"/>
              <a:gd name="connsiteY79" fmla="*/ 3736975 h 6858000"/>
              <a:gd name="connsiteX80" fmla="*/ 4301270 w 4417162"/>
              <a:gd name="connsiteY80" fmla="*/ 3811587 h 6858000"/>
              <a:gd name="connsiteX81" fmla="*/ 4282794 w 4417162"/>
              <a:gd name="connsiteY81" fmla="*/ 3848100 h 6858000"/>
              <a:gd name="connsiteX82" fmla="*/ 4264318 w 4417162"/>
              <a:gd name="connsiteY82" fmla="*/ 3890962 h 6858000"/>
              <a:gd name="connsiteX83" fmla="*/ 4249203 w 4417162"/>
              <a:gd name="connsiteY83" fmla="*/ 3935412 h 6858000"/>
              <a:gd name="connsiteX84" fmla="*/ 4239125 w 4417162"/>
              <a:gd name="connsiteY84" fmla="*/ 3987800 h 6858000"/>
              <a:gd name="connsiteX85" fmla="*/ 4229047 w 4417162"/>
              <a:gd name="connsiteY85" fmla="*/ 4048125 h 6858000"/>
              <a:gd name="connsiteX86" fmla="*/ 4227367 w 4417162"/>
              <a:gd name="connsiteY86" fmla="*/ 4116387 h 6858000"/>
              <a:gd name="connsiteX87" fmla="*/ 4229047 w 4417162"/>
              <a:gd name="connsiteY87" fmla="*/ 4186237 h 6858000"/>
              <a:gd name="connsiteX88" fmla="*/ 4239125 w 4417162"/>
              <a:gd name="connsiteY88" fmla="*/ 4244975 h 6858000"/>
              <a:gd name="connsiteX89" fmla="*/ 4249203 w 4417162"/>
              <a:gd name="connsiteY89" fmla="*/ 4297362 h 6858000"/>
              <a:gd name="connsiteX90" fmla="*/ 4264318 w 4417162"/>
              <a:gd name="connsiteY90" fmla="*/ 4343400 h 6858000"/>
              <a:gd name="connsiteX91" fmla="*/ 4282794 w 4417162"/>
              <a:gd name="connsiteY91" fmla="*/ 4386262 h 6858000"/>
              <a:gd name="connsiteX92" fmla="*/ 4301270 w 4417162"/>
              <a:gd name="connsiteY92" fmla="*/ 4424362 h 6858000"/>
              <a:gd name="connsiteX93" fmla="*/ 4341580 w 4417162"/>
              <a:gd name="connsiteY93" fmla="*/ 4498975 h 6858000"/>
              <a:gd name="connsiteX94" fmla="*/ 4361735 w 4417162"/>
              <a:gd name="connsiteY94" fmla="*/ 4537075 h 6858000"/>
              <a:gd name="connsiteX95" fmla="*/ 4378531 w 4417162"/>
              <a:gd name="connsiteY95" fmla="*/ 4579937 h 6858000"/>
              <a:gd name="connsiteX96" fmla="*/ 4393648 w 4417162"/>
              <a:gd name="connsiteY96" fmla="*/ 4625975 h 6858000"/>
              <a:gd name="connsiteX97" fmla="*/ 4405405 w 4417162"/>
              <a:gd name="connsiteY97" fmla="*/ 4678362 h 6858000"/>
              <a:gd name="connsiteX98" fmla="*/ 4413803 w 4417162"/>
              <a:gd name="connsiteY98" fmla="*/ 4738687 h 6858000"/>
              <a:gd name="connsiteX99" fmla="*/ 4417162 w 4417162"/>
              <a:gd name="connsiteY99" fmla="*/ 4806950 h 6858000"/>
              <a:gd name="connsiteX100" fmla="*/ 4413803 w 4417162"/>
              <a:gd name="connsiteY100" fmla="*/ 4875212 h 6858000"/>
              <a:gd name="connsiteX101" fmla="*/ 4405405 w 4417162"/>
              <a:gd name="connsiteY101" fmla="*/ 4935537 h 6858000"/>
              <a:gd name="connsiteX102" fmla="*/ 4393648 w 4417162"/>
              <a:gd name="connsiteY102" fmla="*/ 4987925 h 6858000"/>
              <a:gd name="connsiteX103" fmla="*/ 4378531 w 4417162"/>
              <a:gd name="connsiteY103" fmla="*/ 5033962 h 6858000"/>
              <a:gd name="connsiteX104" fmla="*/ 4361735 w 4417162"/>
              <a:gd name="connsiteY104" fmla="*/ 5075237 h 6858000"/>
              <a:gd name="connsiteX105" fmla="*/ 4341580 w 4417162"/>
              <a:gd name="connsiteY105" fmla="*/ 5114925 h 6858000"/>
              <a:gd name="connsiteX106" fmla="*/ 4321425 w 4417162"/>
              <a:gd name="connsiteY106" fmla="*/ 5149850 h 6858000"/>
              <a:gd name="connsiteX107" fmla="*/ 4301270 w 4417162"/>
              <a:gd name="connsiteY107" fmla="*/ 5186362 h 6858000"/>
              <a:gd name="connsiteX108" fmla="*/ 4282794 w 4417162"/>
              <a:gd name="connsiteY108" fmla="*/ 5226050 h 6858000"/>
              <a:gd name="connsiteX109" fmla="*/ 4264318 w 4417162"/>
              <a:gd name="connsiteY109" fmla="*/ 5268912 h 6858000"/>
              <a:gd name="connsiteX110" fmla="*/ 4249203 w 4417162"/>
              <a:gd name="connsiteY110" fmla="*/ 5313362 h 6858000"/>
              <a:gd name="connsiteX111" fmla="*/ 4239125 w 4417162"/>
              <a:gd name="connsiteY111" fmla="*/ 5365750 h 6858000"/>
              <a:gd name="connsiteX112" fmla="*/ 4229047 w 4417162"/>
              <a:gd name="connsiteY112" fmla="*/ 5426075 h 6858000"/>
              <a:gd name="connsiteX113" fmla="*/ 4227367 w 4417162"/>
              <a:gd name="connsiteY113" fmla="*/ 5494337 h 6858000"/>
              <a:gd name="connsiteX114" fmla="*/ 4229047 w 4417162"/>
              <a:gd name="connsiteY114" fmla="*/ 5562600 h 6858000"/>
              <a:gd name="connsiteX115" fmla="*/ 4239125 w 4417162"/>
              <a:gd name="connsiteY115" fmla="*/ 5622925 h 6858000"/>
              <a:gd name="connsiteX116" fmla="*/ 4249203 w 4417162"/>
              <a:gd name="connsiteY116" fmla="*/ 5675312 h 6858000"/>
              <a:gd name="connsiteX117" fmla="*/ 4264318 w 4417162"/>
              <a:gd name="connsiteY117" fmla="*/ 5721350 h 6858000"/>
              <a:gd name="connsiteX118" fmla="*/ 4282794 w 4417162"/>
              <a:gd name="connsiteY118" fmla="*/ 5762625 h 6858000"/>
              <a:gd name="connsiteX119" fmla="*/ 4301270 w 4417162"/>
              <a:gd name="connsiteY119" fmla="*/ 5802312 h 6858000"/>
              <a:gd name="connsiteX120" fmla="*/ 4321425 w 4417162"/>
              <a:gd name="connsiteY120" fmla="*/ 5840412 h 6858000"/>
              <a:gd name="connsiteX121" fmla="*/ 4341580 w 4417162"/>
              <a:gd name="connsiteY121" fmla="*/ 5876925 h 6858000"/>
              <a:gd name="connsiteX122" fmla="*/ 4361735 w 4417162"/>
              <a:gd name="connsiteY122" fmla="*/ 5915025 h 6858000"/>
              <a:gd name="connsiteX123" fmla="*/ 4378531 w 4417162"/>
              <a:gd name="connsiteY123" fmla="*/ 5956300 h 6858000"/>
              <a:gd name="connsiteX124" fmla="*/ 4393648 w 4417162"/>
              <a:gd name="connsiteY124" fmla="*/ 6003925 h 6858000"/>
              <a:gd name="connsiteX125" fmla="*/ 4405405 w 4417162"/>
              <a:gd name="connsiteY125" fmla="*/ 6056312 h 6858000"/>
              <a:gd name="connsiteX126" fmla="*/ 4413803 w 4417162"/>
              <a:gd name="connsiteY126" fmla="*/ 6113462 h 6858000"/>
              <a:gd name="connsiteX127" fmla="*/ 4417162 w 4417162"/>
              <a:gd name="connsiteY127" fmla="*/ 6183312 h 6858000"/>
              <a:gd name="connsiteX128" fmla="*/ 4413803 w 4417162"/>
              <a:gd name="connsiteY128" fmla="*/ 6251575 h 6858000"/>
              <a:gd name="connsiteX129" fmla="*/ 4405405 w 4417162"/>
              <a:gd name="connsiteY129" fmla="*/ 6311900 h 6858000"/>
              <a:gd name="connsiteX130" fmla="*/ 4393648 w 4417162"/>
              <a:gd name="connsiteY130" fmla="*/ 6361112 h 6858000"/>
              <a:gd name="connsiteX131" fmla="*/ 4378531 w 4417162"/>
              <a:gd name="connsiteY131" fmla="*/ 6407150 h 6858000"/>
              <a:gd name="connsiteX132" fmla="*/ 4361735 w 4417162"/>
              <a:gd name="connsiteY132" fmla="*/ 6448425 h 6858000"/>
              <a:gd name="connsiteX133" fmla="*/ 4343260 w 4417162"/>
              <a:gd name="connsiteY133" fmla="*/ 6488112 h 6858000"/>
              <a:gd name="connsiteX134" fmla="*/ 4324784 w 4417162"/>
              <a:gd name="connsiteY134" fmla="*/ 6523037 h 6858000"/>
              <a:gd name="connsiteX135" fmla="*/ 4304629 w 4417162"/>
              <a:gd name="connsiteY135" fmla="*/ 6561137 h 6858000"/>
              <a:gd name="connsiteX136" fmla="*/ 4284474 w 4417162"/>
              <a:gd name="connsiteY136" fmla="*/ 6597650 h 6858000"/>
              <a:gd name="connsiteX137" fmla="*/ 4267678 w 4417162"/>
              <a:gd name="connsiteY137" fmla="*/ 6640512 h 6858000"/>
              <a:gd name="connsiteX138" fmla="*/ 4250882 w 4417162"/>
              <a:gd name="connsiteY138" fmla="*/ 6683375 h 6858000"/>
              <a:gd name="connsiteX139" fmla="*/ 4240804 w 4417162"/>
              <a:gd name="connsiteY139" fmla="*/ 6735762 h 6858000"/>
              <a:gd name="connsiteX140" fmla="*/ 4232407 w 4417162"/>
              <a:gd name="connsiteY140" fmla="*/ 6791325 h 6858000"/>
              <a:gd name="connsiteX141" fmla="*/ 4227367 w 4417162"/>
              <a:gd name="connsiteY141" fmla="*/ 6858000 h 6858000"/>
              <a:gd name="connsiteX142" fmla="*/ 2310062 w 4417162"/>
              <a:gd name="connsiteY142" fmla="*/ 6858000 h 6858000"/>
              <a:gd name="connsiteX143" fmla="*/ 144378 w 4417162"/>
              <a:gd name="connsiteY143" fmla="*/ 6858000 h 6858000"/>
              <a:gd name="connsiteX144" fmla="*/ 0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0" y="0"/>
                </a:moveTo>
                <a:lnTo>
                  <a:pt x="144378" y="0"/>
                </a:lnTo>
                <a:lnTo>
                  <a:pt x="2310062" y="0"/>
                </a:lnTo>
                <a:lnTo>
                  <a:pt x="4227367" y="0"/>
                </a:lnTo>
                <a:lnTo>
                  <a:pt x="4232407" y="66675"/>
                </a:lnTo>
                <a:lnTo>
                  <a:pt x="4240804" y="122237"/>
                </a:lnTo>
                <a:lnTo>
                  <a:pt x="4250882" y="174625"/>
                </a:lnTo>
                <a:lnTo>
                  <a:pt x="4267678" y="217487"/>
                </a:lnTo>
                <a:lnTo>
                  <a:pt x="4284474" y="260350"/>
                </a:lnTo>
                <a:lnTo>
                  <a:pt x="4304629" y="296862"/>
                </a:lnTo>
                <a:lnTo>
                  <a:pt x="4324784" y="334962"/>
                </a:lnTo>
                <a:lnTo>
                  <a:pt x="4343260" y="369887"/>
                </a:lnTo>
                <a:lnTo>
                  <a:pt x="4361735" y="409575"/>
                </a:lnTo>
                <a:lnTo>
                  <a:pt x="4378531" y="450850"/>
                </a:lnTo>
                <a:lnTo>
                  <a:pt x="4393648" y="496887"/>
                </a:lnTo>
                <a:lnTo>
                  <a:pt x="4405405" y="546100"/>
                </a:lnTo>
                <a:lnTo>
                  <a:pt x="4413803" y="606425"/>
                </a:lnTo>
                <a:lnTo>
                  <a:pt x="4417162" y="673100"/>
                </a:lnTo>
                <a:lnTo>
                  <a:pt x="4413803" y="744537"/>
                </a:lnTo>
                <a:lnTo>
                  <a:pt x="4405405" y="801687"/>
                </a:lnTo>
                <a:lnTo>
                  <a:pt x="4393648" y="854075"/>
                </a:lnTo>
                <a:lnTo>
                  <a:pt x="4378531" y="901700"/>
                </a:lnTo>
                <a:lnTo>
                  <a:pt x="4361735" y="942975"/>
                </a:lnTo>
                <a:lnTo>
                  <a:pt x="4341580" y="981075"/>
                </a:lnTo>
                <a:lnTo>
                  <a:pt x="4321425" y="1017587"/>
                </a:lnTo>
                <a:lnTo>
                  <a:pt x="4301270" y="1055687"/>
                </a:lnTo>
                <a:lnTo>
                  <a:pt x="4282794" y="1095375"/>
                </a:lnTo>
                <a:lnTo>
                  <a:pt x="4264318" y="1136650"/>
                </a:lnTo>
                <a:lnTo>
                  <a:pt x="4249203" y="1182687"/>
                </a:lnTo>
                <a:lnTo>
                  <a:pt x="4239125" y="1235075"/>
                </a:lnTo>
                <a:lnTo>
                  <a:pt x="4229047" y="1295400"/>
                </a:lnTo>
                <a:lnTo>
                  <a:pt x="4227367" y="1363662"/>
                </a:lnTo>
                <a:lnTo>
                  <a:pt x="4229047" y="1431925"/>
                </a:lnTo>
                <a:lnTo>
                  <a:pt x="4239125" y="1492250"/>
                </a:lnTo>
                <a:lnTo>
                  <a:pt x="4249203" y="1544637"/>
                </a:lnTo>
                <a:lnTo>
                  <a:pt x="4264318" y="1589087"/>
                </a:lnTo>
                <a:lnTo>
                  <a:pt x="4282794" y="1631950"/>
                </a:lnTo>
                <a:lnTo>
                  <a:pt x="4301270" y="1671637"/>
                </a:lnTo>
                <a:lnTo>
                  <a:pt x="4321425" y="1708150"/>
                </a:lnTo>
                <a:lnTo>
                  <a:pt x="4341580" y="1743075"/>
                </a:lnTo>
                <a:lnTo>
                  <a:pt x="4361735" y="1782762"/>
                </a:lnTo>
                <a:lnTo>
                  <a:pt x="4378531" y="1824037"/>
                </a:lnTo>
                <a:lnTo>
                  <a:pt x="4393648" y="1870075"/>
                </a:lnTo>
                <a:lnTo>
                  <a:pt x="4405405" y="1922462"/>
                </a:lnTo>
                <a:lnTo>
                  <a:pt x="4413803" y="1982787"/>
                </a:lnTo>
                <a:lnTo>
                  <a:pt x="4417162" y="2051050"/>
                </a:lnTo>
                <a:lnTo>
                  <a:pt x="4413803" y="2119312"/>
                </a:lnTo>
                <a:lnTo>
                  <a:pt x="4405405" y="2179637"/>
                </a:lnTo>
                <a:lnTo>
                  <a:pt x="4393648" y="2232025"/>
                </a:lnTo>
                <a:lnTo>
                  <a:pt x="4378531" y="2278062"/>
                </a:lnTo>
                <a:lnTo>
                  <a:pt x="4361735" y="2319337"/>
                </a:lnTo>
                <a:lnTo>
                  <a:pt x="4341580" y="2359025"/>
                </a:lnTo>
                <a:lnTo>
                  <a:pt x="4321425" y="2395537"/>
                </a:lnTo>
                <a:lnTo>
                  <a:pt x="4301270" y="2433637"/>
                </a:lnTo>
                <a:lnTo>
                  <a:pt x="4282794" y="2471737"/>
                </a:lnTo>
                <a:lnTo>
                  <a:pt x="4264318" y="2513012"/>
                </a:lnTo>
                <a:lnTo>
                  <a:pt x="4249203" y="2560637"/>
                </a:lnTo>
                <a:lnTo>
                  <a:pt x="4239125" y="2613025"/>
                </a:lnTo>
                <a:lnTo>
                  <a:pt x="4229047" y="2671762"/>
                </a:lnTo>
                <a:lnTo>
                  <a:pt x="4227367" y="2741612"/>
                </a:lnTo>
                <a:lnTo>
                  <a:pt x="4229047" y="2809875"/>
                </a:lnTo>
                <a:lnTo>
                  <a:pt x="4239125" y="2868612"/>
                </a:lnTo>
                <a:lnTo>
                  <a:pt x="4249203" y="2922587"/>
                </a:lnTo>
                <a:lnTo>
                  <a:pt x="4264318" y="2967037"/>
                </a:lnTo>
                <a:lnTo>
                  <a:pt x="4282794" y="3009900"/>
                </a:lnTo>
                <a:lnTo>
                  <a:pt x="4301270" y="3046412"/>
                </a:lnTo>
                <a:lnTo>
                  <a:pt x="4321425" y="3084512"/>
                </a:lnTo>
                <a:lnTo>
                  <a:pt x="4341580" y="3121025"/>
                </a:lnTo>
                <a:lnTo>
                  <a:pt x="4361735" y="3160712"/>
                </a:lnTo>
                <a:lnTo>
                  <a:pt x="4378531" y="3201987"/>
                </a:lnTo>
                <a:lnTo>
                  <a:pt x="4393648" y="3248025"/>
                </a:lnTo>
                <a:lnTo>
                  <a:pt x="4405405" y="3300412"/>
                </a:lnTo>
                <a:lnTo>
                  <a:pt x="4413803" y="3360737"/>
                </a:lnTo>
                <a:lnTo>
                  <a:pt x="4417162" y="3427412"/>
                </a:lnTo>
                <a:lnTo>
                  <a:pt x="4413803" y="3497262"/>
                </a:lnTo>
                <a:lnTo>
                  <a:pt x="4405405" y="3557587"/>
                </a:lnTo>
                <a:lnTo>
                  <a:pt x="4393648" y="3609975"/>
                </a:lnTo>
                <a:lnTo>
                  <a:pt x="4378531" y="3656012"/>
                </a:lnTo>
                <a:lnTo>
                  <a:pt x="4361735" y="3697287"/>
                </a:lnTo>
                <a:lnTo>
                  <a:pt x="4341580" y="3736975"/>
                </a:lnTo>
                <a:lnTo>
                  <a:pt x="4301270" y="3811587"/>
                </a:lnTo>
                <a:lnTo>
                  <a:pt x="4282794" y="3848100"/>
                </a:lnTo>
                <a:lnTo>
                  <a:pt x="4264318" y="3890962"/>
                </a:lnTo>
                <a:lnTo>
                  <a:pt x="4249203" y="3935412"/>
                </a:lnTo>
                <a:lnTo>
                  <a:pt x="4239125" y="3987800"/>
                </a:lnTo>
                <a:lnTo>
                  <a:pt x="4229047" y="4048125"/>
                </a:lnTo>
                <a:lnTo>
                  <a:pt x="4227367" y="4116387"/>
                </a:lnTo>
                <a:lnTo>
                  <a:pt x="4229047" y="4186237"/>
                </a:lnTo>
                <a:lnTo>
                  <a:pt x="4239125" y="4244975"/>
                </a:lnTo>
                <a:lnTo>
                  <a:pt x="4249203" y="4297362"/>
                </a:lnTo>
                <a:lnTo>
                  <a:pt x="4264318" y="4343400"/>
                </a:lnTo>
                <a:lnTo>
                  <a:pt x="4282794" y="4386262"/>
                </a:lnTo>
                <a:lnTo>
                  <a:pt x="4301270" y="4424362"/>
                </a:lnTo>
                <a:lnTo>
                  <a:pt x="4341580" y="4498975"/>
                </a:lnTo>
                <a:lnTo>
                  <a:pt x="4361735" y="4537075"/>
                </a:lnTo>
                <a:lnTo>
                  <a:pt x="4378531" y="4579937"/>
                </a:lnTo>
                <a:lnTo>
                  <a:pt x="4393648" y="4625975"/>
                </a:lnTo>
                <a:lnTo>
                  <a:pt x="4405405" y="4678362"/>
                </a:lnTo>
                <a:lnTo>
                  <a:pt x="4413803" y="4738687"/>
                </a:lnTo>
                <a:lnTo>
                  <a:pt x="4417162" y="4806950"/>
                </a:lnTo>
                <a:lnTo>
                  <a:pt x="4413803" y="4875212"/>
                </a:lnTo>
                <a:lnTo>
                  <a:pt x="4405405" y="4935537"/>
                </a:lnTo>
                <a:lnTo>
                  <a:pt x="4393648" y="4987925"/>
                </a:lnTo>
                <a:lnTo>
                  <a:pt x="4378531" y="5033962"/>
                </a:lnTo>
                <a:lnTo>
                  <a:pt x="4361735" y="5075237"/>
                </a:lnTo>
                <a:lnTo>
                  <a:pt x="4341580" y="5114925"/>
                </a:lnTo>
                <a:lnTo>
                  <a:pt x="4321425" y="5149850"/>
                </a:lnTo>
                <a:lnTo>
                  <a:pt x="4301270" y="5186362"/>
                </a:lnTo>
                <a:lnTo>
                  <a:pt x="4282794" y="5226050"/>
                </a:lnTo>
                <a:lnTo>
                  <a:pt x="4264318" y="5268912"/>
                </a:lnTo>
                <a:lnTo>
                  <a:pt x="4249203" y="5313362"/>
                </a:lnTo>
                <a:lnTo>
                  <a:pt x="4239125" y="5365750"/>
                </a:lnTo>
                <a:lnTo>
                  <a:pt x="4229047" y="5426075"/>
                </a:lnTo>
                <a:lnTo>
                  <a:pt x="4227367" y="5494337"/>
                </a:lnTo>
                <a:lnTo>
                  <a:pt x="4229047" y="5562600"/>
                </a:lnTo>
                <a:lnTo>
                  <a:pt x="4239125" y="5622925"/>
                </a:lnTo>
                <a:lnTo>
                  <a:pt x="4249203" y="5675312"/>
                </a:lnTo>
                <a:lnTo>
                  <a:pt x="4264318" y="5721350"/>
                </a:lnTo>
                <a:lnTo>
                  <a:pt x="4282794" y="5762625"/>
                </a:lnTo>
                <a:lnTo>
                  <a:pt x="4301270" y="5802312"/>
                </a:lnTo>
                <a:lnTo>
                  <a:pt x="4321425" y="5840412"/>
                </a:lnTo>
                <a:lnTo>
                  <a:pt x="4341580" y="5876925"/>
                </a:lnTo>
                <a:lnTo>
                  <a:pt x="4361735" y="5915025"/>
                </a:lnTo>
                <a:lnTo>
                  <a:pt x="4378531" y="5956300"/>
                </a:lnTo>
                <a:lnTo>
                  <a:pt x="4393648" y="6003925"/>
                </a:lnTo>
                <a:lnTo>
                  <a:pt x="4405405" y="6056312"/>
                </a:lnTo>
                <a:lnTo>
                  <a:pt x="4413803" y="6113462"/>
                </a:lnTo>
                <a:lnTo>
                  <a:pt x="4417162" y="6183312"/>
                </a:lnTo>
                <a:lnTo>
                  <a:pt x="4413803" y="6251575"/>
                </a:lnTo>
                <a:lnTo>
                  <a:pt x="4405405" y="6311900"/>
                </a:lnTo>
                <a:lnTo>
                  <a:pt x="4393648" y="6361112"/>
                </a:lnTo>
                <a:lnTo>
                  <a:pt x="4378531" y="6407150"/>
                </a:lnTo>
                <a:lnTo>
                  <a:pt x="4361735" y="6448425"/>
                </a:lnTo>
                <a:lnTo>
                  <a:pt x="4343260" y="6488112"/>
                </a:lnTo>
                <a:lnTo>
                  <a:pt x="4324784" y="6523037"/>
                </a:lnTo>
                <a:lnTo>
                  <a:pt x="4304629" y="6561137"/>
                </a:lnTo>
                <a:lnTo>
                  <a:pt x="4284474" y="6597650"/>
                </a:lnTo>
                <a:lnTo>
                  <a:pt x="4267678" y="6640512"/>
                </a:lnTo>
                <a:lnTo>
                  <a:pt x="4250882" y="6683375"/>
                </a:lnTo>
                <a:lnTo>
                  <a:pt x="4240804" y="6735762"/>
                </a:lnTo>
                <a:lnTo>
                  <a:pt x="4232407" y="6791325"/>
                </a:lnTo>
                <a:lnTo>
                  <a:pt x="4227367" y="6858000"/>
                </a:lnTo>
                <a:lnTo>
                  <a:pt x="2310062" y="6858000"/>
                </a:lnTo>
                <a:lnTo>
                  <a:pt x="144378" y="6858000"/>
                </a:lnTo>
                <a:lnTo>
                  <a:pt x="0" y="6858000"/>
                </a:lnTo>
                <a:close/>
              </a:path>
            </a:pathLst>
          </a:custGeom>
          <a:solidFill>
            <a:srgbClr val="FFFFFF"/>
          </a:solidFill>
          <a:ln w="0">
            <a:noFill/>
            <a:prstDash val="solid"/>
            <a:round/>
            <a:headEnd/>
            <a:tailEnd/>
          </a:ln>
        </p:spPr>
      </p:sp>
      <p:sp useBgFill="1">
        <p:nvSpPr>
          <p:cNvPr id="17" name="Freeform: Shape 16">
            <a:extLst>
              <a:ext uri="{FF2B5EF4-FFF2-40B4-BE49-F238E27FC236}">
                <a16:creationId xmlns:a16="http://schemas.microsoft.com/office/drawing/2014/main" id="{A7A4B465-FBCC-4CD4-89A1-82992A7B4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272784" cy="6858000"/>
          </a:xfrm>
          <a:custGeom>
            <a:avLst/>
            <a:gdLst>
              <a:gd name="connsiteX0" fmla="*/ 0 w 4272784"/>
              <a:gd name="connsiteY0" fmla="*/ 0 h 6858000"/>
              <a:gd name="connsiteX1" fmla="*/ 4082989 w 4272784"/>
              <a:gd name="connsiteY1" fmla="*/ 0 h 6858000"/>
              <a:gd name="connsiteX2" fmla="*/ 4088029 w 4272784"/>
              <a:gd name="connsiteY2" fmla="*/ 66675 h 6858000"/>
              <a:gd name="connsiteX3" fmla="*/ 4096426 w 4272784"/>
              <a:gd name="connsiteY3" fmla="*/ 122237 h 6858000"/>
              <a:gd name="connsiteX4" fmla="*/ 4106504 w 4272784"/>
              <a:gd name="connsiteY4" fmla="*/ 174625 h 6858000"/>
              <a:gd name="connsiteX5" fmla="*/ 4123300 w 4272784"/>
              <a:gd name="connsiteY5" fmla="*/ 217487 h 6858000"/>
              <a:gd name="connsiteX6" fmla="*/ 4140096 w 4272784"/>
              <a:gd name="connsiteY6" fmla="*/ 260350 h 6858000"/>
              <a:gd name="connsiteX7" fmla="*/ 4160251 w 4272784"/>
              <a:gd name="connsiteY7" fmla="*/ 296862 h 6858000"/>
              <a:gd name="connsiteX8" fmla="*/ 4180406 w 4272784"/>
              <a:gd name="connsiteY8" fmla="*/ 334962 h 6858000"/>
              <a:gd name="connsiteX9" fmla="*/ 4198882 w 4272784"/>
              <a:gd name="connsiteY9" fmla="*/ 369887 h 6858000"/>
              <a:gd name="connsiteX10" fmla="*/ 4217357 w 4272784"/>
              <a:gd name="connsiteY10" fmla="*/ 409575 h 6858000"/>
              <a:gd name="connsiteX11" fmla="*/ 4234153 w 4272784"/>
              <a:gd name="connsiteY11" fmla="*/ 450850 h 6858000"/>
              <a:gd name="connsiteX12" fmla="*/ 4249270 w 4272784"/>
              <a:gd name="connsiteY12" fmla="*/ 496887 h 6858000"/>
              <a:gd name="connsiteX13" fmla="*/ 4261027 w 4272784"/>
              <a:gd name="connsiteY13" fmla="*/ 546100 h 6858000"/>
              <a:gd name="connsiteX14" fmla="*/ 4269425 w 4272784"/>
              <a:gd name="connsiteY14" fmla="*/ 606425 h 6858000"/>
              <a:gd name="connsiteX15" fmla="*/ 4272784 w 4272784"/>
              <a:gd name="connsiteY15" fmla="*/ 673100 h 6858000"/>
              <a:gd name="connsiteX16" fmla="*/ 4269425 w 4272784"/>
              <a:gd name="connsiteY16" fmla="*/ 744537 h 6858000"/>
              <a:gd name="connsiteX17" fmla="*/ 4261027 w 4272784"/>
              <a:gd name="connsiteY17" fmla="*/ 801687 h 6858000"/>
              <a:gd name="connsiteX18" fmla="*/ 4249270 w 4272784"/>
              <a:gd name="connsiteY18" fmla="*/ 854075 h 6858000"/>
              <a:gd name="connsiteX19" fmla="*/ 4234153 w 4272784"/>
              <a:gd name="connsiteY19" fmla="*/ 901700 h 6858000"/>
              <a:gd name="connsiteX20" fmla="*/ 4217357 w 4272784"/>
              <a:gd name="connsiteY20" fmla="*/ 942975 h 6858000"/>
              <a:gd name="connsiteX21" fmla="*/ 4197202 w 4272784"/>
              <a:gd name="connsiteY21" fmla="*/ 981075 h 6858000"/>
              <a:gd name="connsiteX22" fmla="*/ 4177047 w 4272784"/>
              <a:gd name="connsiteY22" fmla="*/ 1017587 h 6858000"/>
              <a:gd name="connsiteX23" fmla="*/ 4156892 w 4272784"/>
              <a:gd name="connsiteY23" fmla="*/ 1055687 h 6858000"/>
              <a:gd name="connsiteX24" fmla="*/ 4138416 w 4272784"/>
              <a:gd name="connsiteY24" fmla="*/ 1095375 h 6858000"/>
              <a:gd name="connsiteX25" fmla="*/ 4119940 w 4272784"/>
              <a:gd name="connsiteY25" fmla="*/ 1136650 h 6858000"/>
              <a:gd name="connsiteX26" fmla="*/ 4104825 w 4272784"/>
              <a:gd name="connsiteY26" fmla="*/ 1182687 h 6858000"/>
              <a:gd name="connsiteX27" fmla="*/ 4094747 w 4272784"/>
              <a:gd name="connsiteY27" fmla="*/ 1235075 h 6858000"/>
              <a:gd name="connsiteX28" fmla="*/ 4084669 w 4272784"/>
              <a:gd name="connsiteY28" fmla="*/ 1295400 h 6858000"/>
              <a:gd name="connsiteX29" fmla="*/ 4082989 w 4272784"/>
              <a:gd name="connsiteY29" fmla="*/ 1363662 h 6858000"/>
              <a:gd name="connsiteX30" fmla="*/ 4084669 w 4272784"/>
              <a:gd name="connsiteY30" fmla="*/ 1431925 h 6858000"/>
              <a:gd name="connsiteX31" fmla="*/ 4094747 w 4272784"/>
              <a:gd name="connsiteY31" fmla="*/ 1492250 h 6858000"/>
              <a:gd name="connsiteX32" fmla="*/ 4104825 w 4272784"/>
              <a:gd name="connsiteY32" fmla="*/ 1544637 h 6858000"/>
              <a:gd name="connsiteX33" fmla="*/ 4119940 w 4272784"/>
              <a:gd name="connsiteY33" fmla="*/ 1589087 h 6858000"/>
              <a:gd name="connsiteX34" fmla="*/ 4138416 w 4272784"/>
              <a:gd name="connsiteY34" fmla="*/ 1631950 h 6858000"/>
              <a:gd name="connsiteX35" fmla="*/ 4156892 w 4272784"/>
              <a:gd name="connsiteY35" fmla="*/ 1671637 h 6858000"/>
              <a:gd name="connsiteX36" fmla="*/ 4177047 w 4272784"/>
              <a:gd name="connsiteY36" fmla="*/ 1708150 h 6858000"/>
              <a:gd name="connsiteX37" fmla="*/ 4197202 w 4272784"/>
              <a:gd name="connsiteY37" fmla="*/ 1743075 h 6858000"/>
              <a:gd name="connsiteX38" fmla="*/ 4217357 w 4272784"/>
              <a:gd name="connsiteY38" fmla="*/ 1782762 h 6858000"/>
              <a:gd name="connsiteX39" fmla="*/ 4234153 w 4272784"/>
              <a:gd name="connsiteY39" fmla="*/ 1824037 h 6858000"/>
              <a:gd name="connsiteX40" fmla="*/ 4249270 w 4272784"/>
              <a:gd name="connsiteY40" fmla="*/ 1870075 h 6858000"/>
              <a:gd name="connsiteX41" fmla="*/ 4261027 w 4272784"/>
              <a:gd name="connsiteY41" fmla="*/ 1922462 h 6858000"/>
              <a:gd name="connsiteX42" fmla="*/ 4269425 w 4272784"/>
              <a:gd name="connsiteY42" fmla="*/ 1982787 h 6858000"/>
              <a:gd name="connsiteX43" fmla="*/ 4272784 w 4272784"/>
              <a:gd name="connsiteY43" fmla="*/ 2051050 h 6858000"/>
              <a:gd name="connsiteX44" fmla="*/ 4269425 w 4272784"/>
              <a:gd name="connsiteY44" fmla="*/ 2119312 h 6858000"/>
              <a:gd name="connsiteX45" fmla="*/ 4261027 w 4272784"/>
              <a:gd name="connsiteY45" fmla="*/ 2179637 h 6858000"/>
              <a:gd name="connsiteX46" fmla="*/ 4249270 w 4272784"/>
              <a:gd name="connsiteY46" fmla="*/ 2232025 h 6858000"/>
              <a:gd name="connsiteX47" fmla="*/ 4234153 w 4272784"/>
              <a:gd name="connsiteY47" fmla="*/ 2278062 h 6858000"/>
              <a:gd name="connsiteX48" fmla="*/ 4217357 w 4272784"/>
              <a:gd name="connsiteY48" fmla="*/ 2319337 h 6858000"/>
              <a:gd name="connsiteX49" fmla="*/ 4197202 w 4272784"/>
              <a:gd name="connsiteY49" fmla="*/ 2359025 h 6858000"/>
              <a:gd name="connsiteX50" fmla="*/ 4177047 w 4272784"/>
              <a:gd name="connsiteY50" fmla="*/ 2395537 h 6858000"/>
              <a:gd name="connsiteX51" fmla="*/ 4156892 w 4272784"/>
              <a:gd name="connsiteY51" fmla="*/ 2433637 h 6858000"/>
              <a:gd name="connsiteX52" fmla="*/ 4138416 w 4272784"/>
              <a:gd name="connsiteY52" fmla="*/ 2471737 h 6858000"/>
              <a:gd name="connsiteX53" fmla="*/ 4119940 w 4272784"/>
              <a:gd name="connsiteY53" fmla="*/ 2513012 h 6858000"/>
              <a:gd name="connsiteX54" fmla="*/ 4104825 w 4272784"/>
              <a:gd name="connsiteY54" fmla="*/ 2560637 h 6858000"/>
              <a:gd name="connsiteX55" fmla="*/ 4094747 w 4272784"/>
              <a:gd name="connsiteY55" fmla="*/ 2613025 h 6858000"/>
              <a:gd name="connsiteX56" fmla="*/ 4084669 w 4272784"/>
              <a:gd name="connsiteY56" fmla="*/ 2671762 h 6858000"/>
              <a:gd name="connsiteX57" fmla="*/ 4082989 w 4272784"/>
              <a:gd name="connsiteY57" fmla="*/ 2741612 h 6858000"/>
              <a:gd name="connsiteX58" fmla="*/ 4084669 w 4272784"/>
              <a:gd name="connsiteY58" fmla="*/ 2809875 h 6858000"/>
              <a:gd name="connsiteX59" fmla="*/ 4094747 w 4272784"/>
              <a:gd name="connsiteY59" fmla="*/ 2868612 h 6858000"/>
              <a:gd name="connsiteX60" fmla="*/ 4104825 w 4272784"/>
              <a:gd name="connsiteY60" fmla="*/ 2922587 h 6858000"/>
              <a:gd name="connsiteX61" fmla="*/ 4119940 w 4272784"/>
              <a:gd name="connsiteY61" fmla="*/ 2967037 h 6858000"/>
              <a:gd name="connsiteX62" fmla="*/ 4138416 w 4272784"/>
              <a:gd name="connsiteY62" fmla="*/ 3009900 h 6858000"/>
              <a:gd name="connsiteX63" fmla="*/ 4156892 w 4272784"/>
              <a:gd name="connsiteY63" fmla="*/ 3046412 h 6858000"/>
              <a:gd name="connsiteX64" fmla="*/ 4177047 w 4272784"/>
              <a:gd name="connsiteY64" fmla="*/ 3084512 h 6858000"/>
              <a:gd name="connsiteX65" fmla="*/ 4197202 w 4272784"/>
              <a:gd name="connsiteY65" fmla="*/ 3121025 h 6858000"/>
              <a:gd name="connsiteX66" fmla="*/ 4217357 w 4272784"/>
              <a:gd name="connsiteY66" fmla="*/ 3160712 h 6858000"/>
              <a:gd name="connsiteX67" fmla="*/ 4234153 w 4272784"/>
              <a:gd name="connsiteY67" fmla="*/ 3201987 h 6858000"/>
              <a:gd name="connsiteX68" fmla="*/ 4249270 w 4272784"/>
              <a:gd name="connsiteY68" fmla="*/ 3248025 h 6858000"/>
              <a:gd name="connsiteX69" fmla="*/ 4261027 w 4272784"/>
              <a:gd name="connsiteY69" fmla="*/ 3300412 h 6858000"/>
              <a:gd name="connsiteX70" fmla="*/ 4269425 w 4272784"/>
              <a:gd name="connsiteY70" fmla="*/ 3360737 h 6858000"/>
              <a:gd name="connsiteX71" fmla="*/ 4272784 w 4272784"/>
              <a:gd name="connsiteY71" fmla="*/ 3427412 h 6858000"/>
              <a:gd name="connsiteX72" fmla="*/ 4269425 w 4272784"/>
              <a:gd name="connsiteY72" fmla="*/ 3497262 h 6858000"/>
              <a:gd name="connsiteX73" fmla="*/ 4261027 w 4272784"/>
              <a:gd name="connsiteY73" fmla="*/ 3557587 h 6858000"/>
              <a:gd name="connsiteX74" fmla="*/ 4249270 w 4272784"/>
              <a:gd name="connsiteY74" fmla="*/ 3609975 h 6858000"/>
              <a:gd name="connsiteX75" fmla="*/ 4234153 w 4272784"/>
              <a:gd name="connsiteY75" fmla="*/ 3656012 h 6858000"/>
              <a:gd name="connsiteX76" fmla="*/ 4217357 w 4272784"/>
              <a:gd name="connsiteY76" fmla="*/ 3697287 h 6858000"/>
              <a:gd name="connsiteX77" fmla="*/ 4197202 w 4272784"/>
              <a:gd name="connsiteY77" fmla="*/ 3736975 h 6858000"/>
              <a:gd name="connsiteX78" fmla="*/ 4156892 w 4272784"/>
              <a:gd name="connsiteY78" fmla="*/ 3811587 h 6858000"/>
              <a:gd name="connsiteX79" fmla="*/ 4138416 w 4272784"/>
              <a:gd name="connsiteY79" fmla="*/ 3848100 h 6858000"/>
              <a:gd name="connsiteX80" fmla="*/ 4119940 w 4272784"/>
              <a:gd name="connsiteY80" fmla="*/ 3890962 h 6858000"/>
              <a:gd name="connsiteX81" fmla="*/ 4104825 w 4272784"/>
              <a:gd name="connsiteY81" fmla="*/ 3935412 h 6858000"/>
              <a:gd name="connsiteX82" fmla="*/ 4094747 w 4272784"/>
              <a:gd name="connsiteY82" fmla="*/ 3987800 h 6858000"/>
              <a:gd name="connsiteX83" fmla="*/ 4084669 w 4272784"/>
              <a:gd name="connsiteY83" fmla="*/ 4048125 h 6858000"/>
              <a:gd name="connsiteX84" fmla="*/ 4082989 w 4272784"/>
              <a:gd name="connsiteY84" fmla="*/ 4116387 h 6858000"/>
              <a:gd name="connsiteX85" fmla="*/ 4084669 w 4272784"/>
              <a:gd name="connsiteY85" fmla="*/ 4186237 h 6858000"/>
              <a:gd name="connsiteX86" fmla="*/ 4094747 w 4272784"/>
              <a:gd name="connsiteY86" fmla="*/ 4244975 h 6858000"/>
              <a:gd name="connsiteX87" fmla="*/ 4104825 w 4272784"/>
              <a:gd name="connsiteY87" fmla="*/ 4297362 h 6858000"/>
              <a:gd name="connsiteX88" fmla="*/ 4119940 w 4272784"/>
              <a:gd name="connsiteY88" fmla="*/ 4343400 h 6858000"/>
              <a:gd name="connsiteX89" fmla="*/ 4138416 w 4272784"/>
              <a:gd name="connsiteY89" fmla="*/ 4386262 h 6858000"/>
              <a:gd name="connsiteX90" fmla="*/ 4156892 w 4272784"/>
              <a:gd name="connsiteY90" fmla="*/ 4424362 h 6858000"/>
              <a:gd name="connsiteX91" fmla="*/ 4197202 w 4272784"/>
              <a:gd name="connsiteY91" fmla="*/ 4498975 h 6858000"/>
              <a:gd name="connsiteX92" fmla="*/ 4217357 w 4272784"/>
              <a:gd name="connsiteY92" fmla="*/ 4537075 h 6858000"/>
              <a:gd name="connsiteX93" fmla="*/ 4234153 w 4272784"/>
              <a:gd name="connsiteY93" fmla="*/ 4579937 h 6858000"/>
              <a:gd name="connsiteX94" fmla="*/ 4249270 w 4272784"/>
              <a:gd name="connsiteY94" fmla="*/ 4625975 h 6858000"/>
              <a:gd name="connsiteX95" fmla="*/ 4261027 w 4272784"/>
              <a:gd name="connsiteY95" fmla="*/ 4678362 h 6858000"/>
              <a:gd name="connsiteX96" fmla="*/ 4269425 w 4272784"/>
              <a:gd name="connsiteY96" fmla="*/ 4738687 h 6858000"/>
              <a:gd name="connsiteX97" fmla="*/ 4272784 w 4272784"/>
              <a:gd name="connsiteY97" fmla="*/ 4806950 h 6858000"/>
              <a:gd name="connsiteX98" fmla="*/ 4269425 w 4272784"/>
              <a:gd name="connsiteY98" fmla="*/ 4875212 h 6858000"/>
              <a:gd name="connsiteX99" fmla="*/ 4261027 w 4272784"/>
              <a:gd name="connsiteY99" fmla="*/ 4935537 h 6858000"/>
              <a:gd name="connsiteX100" fmla="*/ 4249270 w 4272784"/>
              <a:gd name="connsiteY100" fmla="*/ 4987925 h 6858000"/>
              <a:gd name="connsiteX101" fmla="*/ 4234153 w 4272784"/>
              <a:gd name="connsiteY101" fmla="*/ 5033962 h 6858000"/>
              <a:gd name="connsiteX102" fmla="*/ 4217357 w 4272784"/>
              <a:gd name="connsiteY102" fmla="*/ 5075237 h 6858000"/>
              <a:gd name="connsiteX103" fmla="*/ 4197202 w 4272784"/>
              <a:gd name="connsiteY103" fmla="*/ 5114925 h 6858000"/>
              <a:gd name="connsiteX104" fmla="*/ 4177047 w 4272784"/>
              <a:gd name="connsiteY104" fmla="*/ 5149850 h 6858000"/>
              <a:gd name="connsiteX105" fmla="*/ 4156892 w 4272784"/>
              <a:gd name="connsiteY105" fmla="*/ 5186362 h 6858000"/>
              <a:gd name="connsiteX106" fmla="*/ 4138416 w 4272784"/>
              <a:gd name="connsiteY106" fmla="*/ 5226050 h 6858000"/>
              <a:gd name="connsiteX107" fmla="*/ 4119940 w 4272784"/>
              <a:gd name="connsiteY107" fmla="*/ 5268912 h 6858000"/>
              <a:gd name="connsiteX108" fmla="*/ 4104825 w 4272784"/>
              <a:gd name="connsiteY108" fmla="*/ 5313362 h 6858000"/>
              <a:gd name="connsiteX109" fmla="*/ 4094747 w 4272784"/>
              <a:gd name="connsiteY109" fmla="*/ 5365750 h 6858000"/>
              <a:gd name="connsiteX110" fmla="*/ 4084669 w 4272784"/>
              <a:gd name="connsiteY110" fmla="*/ 5426075 h 6858000"/>
              <a:gd name="connsiteX111" fmla="*/ 4082989 w 4272784"/>
              <a:gd name="connsiteY111" fmla="*/ 5494337 h 6858000"/>
              <a:gd name="connsiteX112" fmla="*/ 4084669 w 4272784"/>
              <a:gd name="connsiteY112" fmla="*/ 5562600 h 6858000"/>
              <a:gd name="connsiteX113" fmla="*/ 4094747 w 4272784"/>
              <a:gd name="connsiteY113" fmla="*/ 5622925 h 6858000"/>
              <a:gd name="connsiteX114" fmla="*/ 4104825 w 4272784"/>
              <a:gd name="connsiteY114" fmla="*/ 5675312 h 6858000"/>
              <a:gd name="connsiteX115" fmla="*/ 4119940 w 4272784"/>
              <a:gd name="connsiteY115" fmla="*/ 5721350 h 6858000"/>
              <a:gd name="connsiteX116" fmla="*/ 4138416 w 4272784"/>
              <a:gd name="connsiteY116" fmla="*/ 5762625 h 6858000"/>
              <a:gd name="connsiteX117" fmla="*/ 4156892 w 4272784"/>
              <a:gd name="connsiteY117" fmla="*/ 5802312 h 6858000"/>
              <a:gd name="connsiteX118" fmla="*/ 4177047 w 4272784"/>
              <a:gd name="connsiteY118" fmla="*/ 5840412 h 6858000"/>
              <a:gd name="connsiteX119" fmla="*/ 4197202 w 4272784"/>
              <a:gd name="connsiteY119" fmla="*/ 5876925 h 6858000"/>
              <a:gd name="connsiteX120" fmla="*/ 4217357 w 4272784"/>
              <a:gd name="connsiteY120" fmla="*/ 5915025 h 6858000"/>
              <a:gd name="connsiteX121" fmla="*/ 4234153 w 4272784"/>
              <a:gd name="connsiteY121" fmla="*/ 5956300 h 6858000"/>
              <a:gd name="connsiteX122" fmla="*/ 4249270 w 4272784"/>
              <a:gd name="connsiteY122" fmla="*/ 6003925 h 6858000"/>
              <a:gd name="connsiteX123" fmla="*/ 4261027 w 4272784"/>
              <a:gd name="connsiteY123" fmla="*/ 6056312 h 6858000"/>
              <a:gd name="connsiteX124" fmla="*/ 4269425 w 4272784"/>
              <a:gd name="connsiteY124" fmla="*/ 6113462 h 6858000"/>
              <a:gd name="connsiteX125" fmla="*/ 4272784 w 4272784"/>
              <a:gd name="connsiteY125" fmla="*/ 6183312 h 6858000"/>
              <a:gd name="connsiteX126" fmla="*/ 4269425 w 4272784"/>
              <a:gd name="connsiteY126" fmla="*/ 6251575 h 6858000"/>
              <a:gd name="connsiteX127" fmla="*/ 4261027 w 4272784"/>
              <a:gd name="connsiteY127" fmla="*/ 6311900 h 6858000"/>
              <a:gd name="connsiteX128" fmla="*/ 4249270 w 4272784"/>
              <a:gd name="connsiteY128" fmla="*/ 6361112 h 6858000"/>
              <a:gd name="connsiteX129" fmla="*/ 4234153 w 4272784"/>
              <a:gd name="connsiteY129" fmla="*/ 6407150 h 6858000"/>
              <a:gd name="connsiteX130" fmla="*/ 4217357 w 4272784"/>
              <a:gd name="connsiteY130" fmla="*/ 6448425 h 6858000"/>
              <a:gd name="connsiteX131" fmla="*/ 4198882 w 4272784"/>
              <a:gd name="connsiteY131" fmla="*/ 6488112 h 6858000"/>
              <a:gd name="connsiteX132" fmla="*/ 4180406 w 4272784"/>
              <a:gd name="connsiteY132" fmla="*/ 6523037 h 6858000"/>
              <a:gd name="connsiteX133" fmla="*/ 4160251 w 4272784"/>
              <a:gd name="connsiteY133" fmla="*/ 6561137 h 6858000"/>
              <a:gd name="connsiteX134" fmla="*/ 4140096 w 4272784"/>
              <a:gd name="connsiteY134" fmla="*/ 6597650 h 6858000"/>
              <a:gd name="connsiteX135" fmla="*/ 4123300 w 4272784"/>
              <a:gd name="connsiteY135" fmla="*/ 6640512 h 6858000"/>
              <a:gd name="connsiteX136" fmla="*/ 4106504 w 4272784"/>
              <a:gd name="connsiteY136" fmla="*/ 6683375 h 6858000"/>
              <a:gd name="connsiteX137" fmla="*/ 4096426 w 4272784"/>
              <a:gd name="connsiteY137" fmla="*/ 6735762 h 6858000"/>
              <a:gd name="connsiteX138" fmla="*/ 4088029 w 4272784"/>
              <a:gd name="connsiteY138" fmla="*/ 6791325 h 6858000"/>
              <a:gd name="connsiteX139" fmla="*/ 4082989 w 4272784"/>
              <a:gd name="connsiteY139" fmla="*/ 6858000 h 6858000"/>
              <a:gd name="connsiteX140" fmla="*/ 0 w 427278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272784" h="6858000">
                <a:moveTo>
                  <a:pt x="0" y="0"/>
                </a:moveTo>
                <a:lnTo>
                  <a:pt x="4082989" y="0"/>
                </a:lnTo>
                <a:lnTo>
                  <a:pt x="4088029" y="66675"/>
                </a:lnTo>
                <a:lnTo>
                  <a:pt x="4096426" y="122237"/>
                </a:lnTo>
                <a:lnTo>
                  <a:pt x="4106504" y="174625"/>
                </a:lnTo>
                <a:lnTo>
                  <a:pt x="4123300" y="217487"/>
                </a:lnTo>
                <a:lnTo>
                  <a:pt x="4140096" y="260350"/>
                </a:lnTo>
                <a:lnTo>
                  <a:pt x="4160251" y="296862"/>
                </a:lnTo>
                <a:lnTo>
                  <a:pt x="4180406" y="334962"/>
                </a:lnTo>
                <a:lnTo>
                  <a:pt x="4198882" y="369887"/>
                </a:lnTo>
                <a:lnTo>
                  <a:pt x="4217357" y="409575"/>
                </a:lnTo>
                <a:lnTo>
                  <a:pt x="4234153" y="450850"/>
                </a:lnTo>
                <a:lnTo>
                  <a:pt x="4249270" y="496887"/>
                </a:lnTo>
                <a:lnTo>
                  <a:pt x="4261027" y="546100"/>
                </a:lnTo>
                <a:lnTo>
                  <a:pt x="4269425" y="606425"/>
                </a:lnTo>
                <a:lnTo>
                  <a:pt x="4272784" y="673100"/>
                </a:lnTo>
                <a:lnTo>
                  <a:pt x="4269425" y="744537"/>
                </a:lnTo>
                <a:lnTo>
                  <a:pt x="4261027" y="801687"/>
                </a:lnTo>
                <a:lnTo>
                  <a:pt x="4249270" y="854075"/>
                </a:lnTo>
                <a:lnTo>
                  <a:pt x="4234153" y="901700"/>
                </a:lnTo>
                <a:lnTo>
                  <a:pt x="4217357" y="942975"/>
                </a:lnTo>
                <a:lnTo>
                  <a:pt x="4197202" y="981075"/>
                </a:lnTo>
                <a:lnTo>
                  <a:pt x="4177047" y="1017587"/>
                </a:lnTo>
                <a:lnTo>
                  <a:pt x="4156892" y="1055687"/>
                </a:lnTo>
                <a:lnTo>
                  <a:pt x="4138416" y="1095375"/>
                </a:lnTo>
                <a:lnTo>
                  <a:pt x="4119940" y="1136650"/>
                </a:lnTo>
                <a:lnTo>
                  <a:pt x="4104825" y="1182687"/>
                </a:lnTo>
                <a:lnTo>
                  <a:pt x="4094747" y="1235075"/>
                </a:lnTo>
                <a:lnTo>
                  <a:pt x="4084669" y="1295400"/>
                </a:lnTo>
                <a:lnTo>
                  <a:pt x="4082989" y="1363662"/>
                </a:lnTo>
                <a:lnTo>
                  <a:pt x="4084669" y="1431925"/>
                </a:lnTo>
                <a:lnTo>
                  <a:pt x="4094747" y="1492250"/>
                </a:lnTo>
                <a:lnTo>
                  <a:pt x="4104825" y="1544637"/>
                </a:lnTo>
                <a:lnTo>
                  <a:pt x="4119940" y="1589087"/>
                </a:lnTo>
                <a:lnTo>
                  <a:pt x="4138416" y="1631950"/>
                </a:lnTo>
                <a:lnTo>
                  <a:pt x="4156892" y="1671637"/>
                </a:lnTo>
                <a:lnTo>
                  <a:pt x="4177047" y="1708150"/>
                </a:lnTo>
                <a:lnTo>
                  <a:pt x="4197202" y="1743075"/>
                </a:lnTo>
                <a:lnTo>
                  <a:pt x="4217357" y="1782762"/>
                </a:lnTo>
                <a:lnTo>
                  <a:pt x="4234153" y="1824037"/>
                </a:lnTo>
                <a:lnTo>
                  <a:pt x="4249270" y="1870075"/>
                </a:lnTo>
                <a:lnTo>
                  <a:pt x="4261027" y="1922462"/>
                </a:lnTo>
                <a:lnTo>
                  <a:pt x="4269425" y="1982787"/>
                </a:lnTo>
                <a:lnTo>
                  <a:pt x="4272784" y="2051050"/>
                </a:lnTo>
                <a:lnTo>
                  <a:pt x="4269425" y="2119312"/>
                </a:lnTo>
                <a:lnTo>
                  <a:pt x="4261027" y="2179637"/>
                </a:lnTo>
                <a:lnTo>
                  <a:pt x="4249270" y="2232025"/>
                </a:lnTo>
                <a:lnTo>
                  <a:pt x="4234153" y="2278062"/>
                </a:lnTo>
                <a:lnTo>
                  <a:pt x="4217357" y="2319337"/>
                </a:lnTo>
                <a:lnTo>
                  <a:pt x="4197202" y="2359025"/>
                </a:lnTo>
                <a:lnTo>
                  <a:pt x="4177047" y="2395537"/>
                </a:lnTo>
                <a:lnTo>
                  <a:pt x="4156892" y="2433637"/>
                </a:lnTo>
                <a:lnTo>
                  <a:pt x="4138416" y="2471737"/>
                </a:lnTo>
                <a:lnTo>
                  <a:pt x="4119940" y="2513012"/>
                </a:lnTo>
                <a:lnTo>
                  <a:pt x="4104825" y="2560637"/>
                </a:lnTo>
                <a:lnTo>
                  <a:pt x="4094747" y="2613025"/>
                </a:lnTo>
                <a:lnTo>
                  <a:pt x="4084669" y="2671762"/>
                </a:lnTo>
                <a:lnTo>
                  <a:pt x="4082989" y="2741612"/>
                </a:lnTo>
                <a:lnTo>
                  <a:pt x="4084669" y="2809875"/>
                </a:lnTo>
                <a:lnTo>
                  <a:pt x="4094747" y="2868612"/>
                </a:lnTo>
                <a:lnTo>
                  <a:pt x="4104825" y="2922587"/>
                </a:lnTo>
                <a:lnTo>
                  <a:pt x="4119940" y="2967037"/>
                </a:lnTo>
                <a:lnTo>
                  <a:pt x="4138416" y="3009900"/>
                </a:lnTo>
                <a:lnTo>
                  <a:pt x="4156892" y="3046412"/>
                </a:lnTo>
                <a:lnTo>
                  <a:pt x="4177047" y="3084512"/>
                </a:lnTo>
                <a:lnTo>
                  <a:pt x="4197202" y="3121025"/>
                </a:lnTo>
                <a:lnTo>
                  <a:pt x="4217357" y="3160712"/>
                </a:lnTo>
                <a:lnTo>
                  <a:pt x="4234153" y="3201987"/>
                </a:lnTo>
                <a:lnTo>
                  <a:pt x="4249270" y="3248025"/>
                </a:lnTo>
                <a:lnTo>
                  <a:pt x="4261027" y="3300412"/>
                </a:lnTo>
                <a:lnTo>
                  <a:pt x="4269425" y="3360737"/>
                </a:lnTo>
                <a:lnTo>
                  <a:pt x="4272784" y="3427412"/>
                </a:lnTo>
                <a:lnTo>
                  <a:pt x="4269425" y="3497262"/>
                </a:lnTo>
                <a:lnTo>
                  <a:pt x="4261027" y="3557587"/>
                </a:lnTo>
                <a:lnTo>
                  <a:pt x="4249270" y="3609975"/>
                </a:lnTo>
                <a:lnTo>
                  <a:pt x="4234153" y="3656012"/>
                </a:lnTo>
                <a:lnTo>
                  <a:pt x="4217357" y="3697287"/>
                </a:lnTo>
                <a:lnTo>
                  <a:pt x="4197202" y="3736975"/>
                </a:lnTo>
                <a:lnTo>
                  <a:pt x="4156892" y="3811587"/>
                </a:lnTo>
                <a:lnTo>
                  <a:pt x="4138416" y="3848100"/>
                </a:lnTo>
                <a:lnTo>
                  <a:pt x="4119940" y="3890962"/>
                </a:lnTo>
                <a:lnTo>
                  <a:pt x="4104825" y="3935412"/>
                </a:lnTo>
                <a:lnTo>
                  <a:pt x="4094747" y="3987800"/>
                </a:lnTo>
                <a:lnTo>
                  <a:pt x="4084669" y="4048125"/>
                </a:lnTo>
                <a:lnTo>
                  <a:pt x="4082989" y="4116387"/>
                </a:lnTo>
                <a:lnTo>
                  <a:pt x="4084669" y="4186237"/>
                </a:lnTo>
                <a:lnTo>
                  <a:pt x="4094747" y="4244975"/>
                </a:lnTo>
                <a:lnTo>
                  <a:pt x="4104825" y="4297362"/>
                </a:lnTo>
                <a:lnTo>
                  <a:pt x="4119940" y="4343400"/>
                </a:lnTo>
                <a:lnTo>
                  <a:pt x="4138416" y="4386262"/>
                </a:lnTo>
                <a:lnTo>
                  <a:pt x="4156892" y="4424362"/>
                </a:lnTo>
                <a:lnTo>
                  <a:pt x="4197202" y="4498975"/>
                </a:lnTo>
                <a:lnTo>
                  <a:pt x="4217357" y="4537075"/>
                </a:lnTo>
                <a:lnTo>
                  <a:pt x="4234153" y="4579937"/>
                </a:lnTo>
                <a:lnTo>
                  <a:pt x="4249270" y="4625975"/>
                </a:lnTo>
                <a:lnTo>
                  <a:pt x="4261027" y="4678362"/>
                </a:lnTo>
                <a:lnTo>
                  <a:pt x="4269425" y="4738687"/>
                </a:lnTo>
                <a:lnTo>
                  <a:pt x="4272784" y="4806950"/>
                </a:lnTo>
                <a:lnTo>
                  <a:pt x="4269425" y="4875212"/>
                </a:lnTo>
                <a:lnTo>
                  <a:pt x="4261027" y="4935537"/>
                </a:lnTo>
                <a:lnTo>
                  <a:pt x="4249270" y="4987925"/>
                </a:lnTo>
                <a:lnTo>
                  <a:pt x="4234153" y="5033962"/>
                </a:lnTo>
                <a:lnTo>
                  <a:pt x="4217357" y="5075237"/>
                </a:lnTo>
                <a:lnTo>
                  <a:pt x="4197202" y="5114925"/>
                </a:lnTo>
                <a:lnTo>
                  <a:pt x="4177047" y="5149850"/>
                </a:lnTo>
                <a:lnTo>
                  <a:pt x="4156892" y="5186362"/>
                </a:lnTo>
                <a:lnTo>
                  <a:pt x="4138416" y="5226050"/>
                </a:lnTo>
                <a:lnTo>
                  <a:pt x="4119940" y="5268912"/>
                </a:lnTo>
                <a:lnTo>
                  <a:pt x="4104825" y="5313362"/>
                </a:lnTo>
                <a:lnTo>
                  <a:pt x="4094747" y="5365750"/>
                </a:lnTo>
                <a:lnTo>
                  <a:pt x="4084669" y="5426075"/>
                </a:lnTo>
                <a:lnTo>
                  <a:pt x="4082989" y="5494337"/>
                </a:lnTo>
                <a:lnTo>
                  <a:pt x="4084669" y="5562600"/>
                </a:lnTo>
                <a:lnTo>
                  <a:pt x="4094747" y="5622925"/>
                </a:lnTo>
                <a:lnTo>
                  <a:pt x="4104825" y="5675312"/>
                </a:lnTo>
                <a:lnTo>
                  <a:pt x="4119940" y="5721350"/>
                </a:lnTo>
                <a:lnTo>
                  <a:pt x="4138416" y="5762625"/>
                </a:lnTo>
                <a:lnTo>
                  <a:pt x="4156892" y="5802312"/>
                </a:lnTo>
                <a:lnTo>
                  <a:pt x="4177047" y="5840412"/>
                </a:lnTo>
                <a:lnTo>
                  <a:pt x="4197202" y="5876925"/>
                </a:lnTo>
                <a:lnTo>
                  <a:pt x="4217357" y="5915025"/>
                </a:lnTo>
                <a:lnTo>
                  <a:pt x="4234153" y="5956300"/>
                </a:lnTo>
                <a:lnTo>
                  <a:pt x="4249270" y="6003925"/>
                </a:lnTo>
                <a:lnTo>
                  <a:pt x="4261027" y="6056312"/>
                </a:lnTo>
                <a:lnTo>
                  <a:pt x="4269425" y="6113462"/>
                </a:lnTo>
                <a:lnTo>
                  <a:pt x="4272784" y="6183312"/>
                </a:lnTo>
                <a:lnTo>
                  <a:pt x="4269425" y="6251575"/>
                </a:lnTo>
                <a:lnTo>
                  <a:pt x="4261027" y="6311900"/>
                </a:lnTo>
                <a:lnTo>
                  <a:pt x="4249270" y="6361112"/>
                </a:lnTo>
                <a:lnTo>
                  <a:pt x="4234153" y="6407150"/>
                </a:lnTo>
                <a:lnTo>
                  <a:pt x="4217357" y="6448425"/>
                </a:lnTo>
                <a:lnTo>
                  <a:pt x="4198882" y="6488112"/>
                </a:lnTo>
                <a:lnTo>
                  <a:pt x="4180406" y="6523037"/>
                </a:lnTo>
                <a:lnTo>
                  <a:pt x="4160251" y="6561137"/>
                </a:lnTo>
                <a:lnTo>
                  <a:pt x="4140096" y="6597650"/>
                </a:lnTo>
                <a:lnTo>
                  <a:pt x="4123300" y="6640512"/>
                </a:lnTo>
                <a:lnTo>
                  <a:pt x="4106504" y="6683375"/>
                </a:lnTo>
                <a:lnTo>
                  <a:pt x="4096426" y="6735762"/>
                </a:lnTo>
                <a:lnTo>
                  <a:pt x="4088029" y="6791325"/>
                </a:lnTo>
                <a:lnTo>
                  <a:pt x="4082989" y="6858000"/>
                </a:lnTo>
                <a:lnTo>
                  <a:pt x="0" y="6858000"/>
                </a:lnTo>
                <a:close/>
              </a:path>
            </a:pathLst>
          </a:custGeom>
          <a:ln w="0">
            <a:noFill/>
            <a:prstDash val="solid"/>
            <a:round/>
            <a:headEnd/>
            <a:tailEnd/>
          </a:ln>
        </p:spPr>
        <p:txBody>
          <a:bodyPr/>
          <a:lstStyle/>
          <a:p>
            <a:endParaRPr lang="en-US" dirty="0"/>
          </a:p>
        </p:txBody>
      </p:sp>
      <p:sp>
        <p:nvSpPr>
          <p:cNvPr id="19" name="Freeform: Shape 18">
            <a:extLst>
              <a:ext uri="{FF2B5EF4-FFF2-40B4-BE49-F238E27FC236}">
                <a16:creationId xmlns:a16="http://schemas.microsoft.com/office/drawing/2014/main" id="{909E572F-9CDC-4214-9D42-FF0017649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17162" cy="6858000"/>
          </a:xfrm>
          <a:custGeom>
            <a:avLst/>
            <a:gdLst>
              <a:gd name="connsiteX0" fmla="*/ 4417162 w 4417162"/>
              <a:gd name="connsiteY0" fmla="*/ 0 h 6858000"/>
              <a:gd name="connsiteX1" fmla="*/ 334174 w 4417162"/>
              <a:gd name="connsiteY1" fmla="*/ 0 h 6858000"/>
              <a:gd name="connsiteX2" fmla="*/ 334173 w 4417162"/>
              <a:gd name="connsiteY2" fmla="*/ 0 h 6858000"/>
              <a:gd name="connsiteX3" fmla="*/ 189795 w 4417162"/>
              <a:gd name="connsiteY3" fmla="*/ 0 h 6858000"/>
              <a:gd name="connsiteX4" fmla="*/ 184756 w 4417162"/>
              <a:gd name="connsiteY4" fmla="*/ 66675 h 6858000"/>
              <a:gd name="connsiteX5" fmla="*/ 176358 w 4417162"/>
              <a:gd name="connsiteY5" fmla="*/ 122237 h 6858000"/>
              <a:gd name="connsiteX6" fmla="*/ 166281 w 4417162"/>
              <a:gd name="connsiteY6" fmla="*/ 174625 h 6858000"/>
              <a:gd name="connsiteX7" fmla="*/ 149485 w 4417162"/>
              <a:gd name="connsiteY7" fmla="*/ 217487 h 6858000"/>
              <a:gd name="connsiteX8" fmla="*/ 132689 w 4417162"/>
              <a:gd name="connsiteY8" fmla="*/ 260350 h 6858000"/>
              <a:gd name="connsiteX9" fmla="*/ 112534 w 4417162"/>
              <a:gd name="connsiteY9" fmla="*/ 296862 h 6858000"/>
              <a:gd name="connsiteX10" fmla="*/ 92379 w 4417162"/>
              <a:gd name="connsiteY10" fmla="*/ 334962 h 6858000"/>
              <a:gd name="connsiteX11" fmla="*/ 73903 w 4417162"/>
              <a:gd name="connsiteY11" fmla="*/ 369887 h 6858000"/>
              <a:gd name="connsiteX12" fmla="*/ 55427 w 4417162"/>
              <a:gd name="connsiteY12" fmla="*/ 409575 h 6858000"/>
              <a:gd name="connsiteX13" fmla="*/ 38632 w 4417162"/>
              <a:gd name="connsiteY13" fmla="*/ 450850 h 6858000"/>
              <a:gd name="connsiteX14" fmla="*/ 23515 w 4417162"/>
              <a:gd name="connsiteY14" fmla="*/ 496887 h 6858000"/>
              <a:gd name="connsiteX15" fmla="*/ 11758 w 4417162"/>
              <a:gd name="connsiteY15" fmla="*/ 546100 h 6858000"/>
              <a:gd name="connsiteX16" fmla="*/ 3359 w 4417162"/>
              <a:gd name="connsiteY16" fmla="*/ 606425 h 6858000"/>
              <a:gd name="connsiteX17" fmla="*/ 0 w 4417162"/>
              <a:gd name="connsiteY17" fmla="*/ 673100 h 6858000"/>
              <a:gd name="connsiteX18" fmla="*/ 3359 w 4417162"/>
              <a:gd name="connsiteY18" fmla="*/ 744537 h 6858000"/>
              <a:gd name="connsiteX19" fmla="*/ 11758 w 4417162"/>
              <a:gd name="connsiteY19" fmla="*/ 801687 h 6858000"/>
              <a:gd name="connsiteX20" fmla="*/ 23515 w 4417162"/>
              <a:gd name="connsiteY20" fmla="*/ 854075 h 6858000"/>
              <a:gd name="connsiteX21" fmla="*/ 38632 w 4417162"/>
              <a:gd name="connsiteY21" fmla="*/ 901700 h 6858000"/>
              <a:gd name="connsiteX22" fmla="*/ 55427 w 4417162"/>
              <a:gd name="connsiteY22" fmla="*/ 942975 h 6858000"/>
              <a:gd name="connsiteX23" fmla="*/ 75583 w 4417162"/>
              <a:gd name="connsiteY23" fmla="*/ 981075 h 6858000"/>
              <a:gd name="connsiteX24" fmla="*/ 95738 w 4417162"/>
              <a:gd name="connsiteY24" fmla="*/ 1017587 h 6858000"/>
              <a:gd name="connsiteX25" fmla="*/ 115893 w 4417162"/>
              <a:gd name="connsiteY25" fmla="*/ 1055687 h 6858000"/>
              <a:gd name="connsiteX26" fmla="*/ 134368 w 4417162"/>
              <a:gd name="connsiteY26" fmla="*/ 1095375 h 6858000"/>
              <a:gd name="connsiteX27" fmla="*/ 152844 w 4417162"/>
              <a:gd name="connsiteY27" fmla="*/ 1136650 h 6858000"/>
              <a:gd name="connsiteX28" fmla="*/ 167960 w 4417162"/>
              <a:gd name="connsiteY28" fmla="*/ 1182687 h 6858000"/>
              <a:gd name="connsiteX29" fmla="*/ 178038 w 4417162"/>
              <a:gd name="connsiteY29" fmla="*/ 1235075 h 6858000"/>
              <a:gd name="connsiteX30" fmla="*/ 188115 w 4417162"/>
              <a:gd name="connsiteY30" fmla="*/ 1295400 h 6858000"/>
              <a:gd name="connsiteX31" fmla="*/ 189795 w 4417162"/>
              <a:gd name="connsiteY31" fmla="*/ 1363662 h 6858000"/>
              <a:gd name="connsiteX32" fmla="*/ 188115 w 4417162"/>
              <a:gd name="connsiteY32" fmla="*/ 1431925 h 6858000"/>
              <a:gd name="connsiteX33" fmla="*/ 178038 w 4417162"/>
              <a:gd name="connsiteY33" fmla="*/ 1492250 h 6858000"/>
              <a:gd name="connsiteX34" fmla="*/ 167960 w 4417162"/>
              <a:gd name="connsiteY34" fmla="*/ 1544637 h 6858000"/>
              <a:gd name="connsiteX35" fmla="*/ 152844 w 4417162"/>
              <a:gd name="connsiteY35" fmla="*/ 1589087 h 6858000"/>
              <a:gd name="connsiteX36" fmla="*/ 134368 w 4417162"/>
              <a:gd name="connsiteY36" fmla="*/ 1631950 h 6858000"/>
              <a:gd name="connsiteX37" fmla="*/ 115893 w 4417162"/>
              <a:gd name="connsiteY37" fmla="*/ 1671637 h 6858000"/>
              <a:gd name="connsiteX38" fmla="*/ 95738 w 4417162"/>
              <a:gd name="connsiteY38" fmla="*/ 1708150 h 6858000"/>
              <a:gd name="connsiteX39" fmla="*/ 75583 w 4417162"/>
              <a:gd name="connsiteY39" fmla="*/ 1743075 h 6858000"/>
              <a:gd name="connsiteX40" fmla="*/ 55427 w 4417162"/>
              <a:gd name="connsiteY40" fmla="*/ 1782762 h 6858000"/>
              <a:gd name="connsiteX41" fmla="*/ 38632 w 4417162"/>
              <a:gd name="connsiteY41" fmla="*/ 1824037 h 6858000"/>
              <a:gd name="connsiteX42" fmla="*/ 23515 w 4417162"/>
              <a:gd name="connsiteY42" fmla="*/ 1870075 h 6858000"/>
              <a:gd name="connsiteX43" fmla="*/ 11758 w 4417162"/>
              <a:gd name="connsiteY43" fmla="*/ 1922462 h 6858000"/>
              <a:gd name="connsiteX44" fmla="*/ 3359 w 4417162"/>
              <a:gd name="connsiteY44" fmla="*/ 1982787 h 6858000"/>
              <a:gd name="connsiteX45" fmla="*/ 0 w 4417162"/>
              <a:gd name="connsiteY45" fmla="*/ 2051050 h 6858000"/>
              <a:gd name="connsiteX46" fmla="*/ 3359 w 4417162"/>
              <a:gd name="connsiteY46" fmla="*/ 2119312 h 6858000"/>
              <a:gd name="connsiteX47" fmla="*/ 11758 w 4417162"/>
              <a:gd name="connsiteY47" fmla="*/ 2179637 h 6858000"/>
              <a:gd name="connsiteX48" fmla="*/ 23515 w 4417162"/>
              <a:gd name="connsiteY48" fmla="*/ 2232025 h 6858000"/>
              <a:gd name="connsiteX49" fmla="*/ 38632 w 4417162"/>
              <a:gd name="connsiteY49" fmla="*/ 2278062 h 6858000"/>
              <a:gd name="connsiteX50" fmla="*/ 55427 w 4417162"/>
              <a:gd name="connsiteY50" fmla="*/ 2319337 h 6858000"/>
              <a:gd name="connsiteX51" fmla="*/ 75583 w 4417162"/>
              <a:gd name="connsiteY51" fmla="*/ 2359025 h 6858000"/>
              <a:gd name="connsiteX52" fmla="*/ 95738 w 4417162"/>
              <a:gd name="connsiteY52" fmla="*/ 2395537 h 6858000"/>
              <a:gd name="connsiteX53" fmla="*/ 115893 w 4417162"/>
              <a:gd name="connsiteY53" fmla="*/ 2433637 h 6858000"/>
              <a:gd name="connsiteX54" fmla="*/ 134368 w 4417162"/>
              <a:gd name="connsiteY54" fmla="*/ 2471737 h 6858000"/>
              <a:gd name="connsiteX55" fmla="*/ 152844 w 4417162"/>
              <a:gd name="connsiteY55" fmla="*/ 2513012 h 6858000"/>
              <a:gd name="connsiteX56" fmla="*/ 167960 w 4417162"/>
              <a:gd name="connsiteY56" fmla="*/ 2560637 h 6858000"/>
              <a:gd name="connsiteX57" fmla="*/ 178038 w 4417162"/>
              <a:gd name="connsiteY57" fmla="*/ 2613025 h 6858000"/>
              <a:gd name="connsiteX58" fmla="*/ 188115 w 4417162"/>
              <a:gd name="connsiteY58" fmla="*/ 2671762 h 6858000"/>
              <a:gd name="connsiteX59" fmla="*/ 189795 w 4417162"/>
              <a:gd name="connsiteY59" fmla="*/ 2741612 h 6858000"/>
              <a:gd name="connsiteX60" fmla="*/ 188115 w 4417162"/>
              <a:gd name="connsiteY60" fmla="*/ 2809875 h 6858000"/>
              <a:gd name="connsiteX61" fmla="*/ 178038 w 4417162"/>
              <a:gd name="connsiteY61" fmla="*/ 2868612 h 6858000"/>
              <a:gd name="connsiteX62" fmla="*/ 167960 w 4417162"/>
              <a:gd name="connsiteY62" fmla="*/ 2922587 h 6858000"/>
              <a:gd name="connsiteX63" fmla="*/ 152844 w 4417162"/>
              <a:gd name="connsiteY63" fmla="*/ 2967037 h 6858000"/>
              <a:gd name="connsiteX64" fmla="*/ 134368 w 4417162"/>
              <a:gd name="connsiteY64" fmla="*/ 3009900 h 6858000"/>
              <a:gd name="connsiteX65" fmla="*/ 115893 w 4417162"/>
              <a:gd name="connsiteY65" fmla="*/ 3046412 h 6858000"/>
              <a:gd name="connsiteX66" fmla="*/ 95738 w 4417162"/>
              <a:gd name="connsiteY66" fmla="*/ 3084512 h 6858000"/>
              <a:gd name="connsiteX67" fmla="*/ 75583 w 4417162"/>
              <a:gd name="connsiteY67" fmla="*/ 3121025 h 6858000"/>
              <a:gd name="connsiteX68" fmla="*/ 55427 w 4417162"/>
              <a:gd name="connsiteY68" fmla="*/ 3160712 h 6858000"/>
              <a:gd name="connsiteX69" fmla="*/ 38632 w 4417162"/>
              <a:gd name="connsiteY69" fmla="*/ 3201987 h 6858000"/>
              <a:gd name="connsiteX70" fmla="*/ 23515 w 4417162"/>
              <a:gd name="connsiteY70" fmla="*/ 3248025 h 6858000"/>
              <a:gd name="connsiteX71" fmla="*/ 11758 w 4417162"/>
              <a:gd name="connsiteY71" fmla="*/ 3300412 h 6858000"/>
              <a:gd name="connsiteX72" fmla="*/ 3359 w 4417162"/>
              <a:gd name="connsiteY72" fmla="*/ 3360737 h 6858000"/>
              <a:gd name="connsiteX73" fmla="*/ 0 w 4417162"/>
              <a:gd name="connsiteY73" fmla="*/ 3427412 h 6858000"/>
              <a:gd name="connsiteX74" fmla="*/ 3359 w 4417162"/>
              <a:gd name="connsiteY74" fmla="*/ 3497262 h 6858000"/>
              <a:gd name="connsiteX75" fmla="*/ 11758 w 4417162"/>
              <a:gd name="connsiteY75" fmla="*/ 3557587 h 6858000"/>
              <a:gd name="connsiteX76" fmla="*/ 23515 w 4417162"/>
              <a:gd name="connsiteY76" fmla="*/ 3609975 h 6858000"/>
              <a:gd name="connsiteX77" fmla="*/ 38632 w 4417162"/>
              <a:gd name="connsiteY77" fmla="*/ 3656012 h 6858000"/>
              <a:gd name="connsiteX78" fmla="*/ 55427 w 4417162"/>
              <a:gd name="connsiteY78" fmla="*/ 3697287 h 6858000"/>
              <a:gd name="connsiteX79" fmla="*/ 75583 w 4417162"/>
              <a:gd name="connsiteY79" fmla="*/ 3736975 h 6858000"/>
              <a:gd name="connsiteX80" fmla="*/ 115893 w 4417162"/>
              <a:gd name="connsiteY80" fmla="*/ 3811587 h 6858000"/>
              <a:gd name="connsiteX81" fmla="*/ 134368 w 4417162"/>
              <a:gd name="connsiteY81" fmla="*/ 3848100 h 6858000"/>
              <a:gd name="connsiteX82" fmla="*/ 152844 w 4417162"/>
              <a:gd name="connsiteY82" fmla="*/ 3890962 h 6858000"/>
              <a:gd name="connsiteX83" fmla="*/ 167960 w 4417162"/>
              <a:gd name="connsiteY83" fmla="*/ 3935412 h 6858000"/>
              <a:gd name="connsiteX84" fmla="*/ 178038 w 4417162"/>
              <a:gd name="connsiteY84" fmla="*/ 3987800 h 6858000"/>
              <a:gd name="connsiteX85" fmla="*/ 188115 w 4417162"/>
              <a:gd name="connsiteY85" fmla="*/ 4048125 h 6858000"/>
              <a:gd name="connsiteX86" fmla="*/ 189795 w 4417162"/>
              <a:gd name="connsiteY86" fmla="*/ 4116387 h 6858000"/>
              <a:gd name="connsiteX87" fmla="*/ 188115 w 4417162"/>
              <a:gd name="connsiteY87" fmla="*/ 4186237 h 6858000"/>
              <a:gd name="connsiteX88" fmla="*/ 178038 w 4417162"/>
              <a:gd name="connsiteY88" fmla="*/ 4244975 h 6858000"/>
              <a:gd name="connsiteX89" fmla="*/ 167960 w 4417162"/>
              <a:gd name="connsiteY89" fmla="*/ 4297362 h 6858000"/>
              <a:gd name="connsiteX90" fmla="*/ 152844 w 4417162"/>
              <a:gd name="connsiteY90" fmla="*/ 4343400 h 6858000"/>
              <a:gd name="connsiteX91" fmla="*/ 134368 w 4417162"/>
              <a:gd name="connsiteY91" fmla="*/ 4386262 h 6858000"/>
              <a:gd name="connsiteX92" fmla="*/ 115893 w 4417162"/>
              <a:gd name="connsiteY92" fmla="*/ 4424362 h 6858000"/>
              <a:gd name="connsiteX93" fmla="*/ 75583 w 4417162"/>
              <a:gd name="connsiteY93" fmla="*/ 4498975 h 6858000"/>
              <a:gd name="connsiteX94" fmla="*/ 55427 w 4417162"/>
              <a:gd name="connsiteY94" fmla="*/ 4537075 h 6858000"/>
              <a:gd name="connsiteX95" fmla="*/ 38632 w 4417162"/>
              <a:gd name="connsiteY95" fmla="*/ 4579937 h 6858000"/>
              <a:gd name="connsiteX96" fmla="*/ 23515 w 4417162"/>
              <a:gd name="connsiteY96" fmla="*/ 4625975 h 6858000"/>
              <a:gd name="connsiteX97" fmla="*/ 11758 w 4417162"/>
              <a:gd name="connsiteY97" fmla="*/ 4678362 h 6858000"/>
              <a:gd name="connsiteX98" fmla="*/ 3359 w 4417162"/>
              <a:gd name="connsiteY98" fmla="*/ 4738687 h 6858000"/>
              <a:gd name="connsiteX99" fmla="*/ 0 w 4417162"/>
              <a:gd name="connsiteY99" fmla="*/ 4806950 h 6858000"/>
              <a:gd name="connsiteX100" fmla="*/ 3359 w 4417162"/>
              <a:gd name="connsiteY100" fmla="*/ 4875212 h 6858000"/>
              <a:gd name="connsiteX101" fmla="*/ 11758 w 4417162"/>
              <a:gd name="connsiteY101" fmla="*/ 4935537 h 6858000"/>
              <a:gd name="connsiteX102" fmla="*/ 23515 w 4417162"/>
              <a:gd name="connsiteY102" fmla="*/ 4987925 h 6858000"/>
              <a:gd name="connsiteX103" fmla="*/ 38632 w 4417162"/>
              <a:gd name="connsiteY103" fmla="*/ 5033962 h 6858000"/>
              <a:gd name="connsiteX104" fmla="*/ 55427 w 4417162"/>
              <a:gd name="connsiteY104" fmla="*/ 5075237 h 6858000"/>
              <a:gd name="connsiteX105" fmla="*/ 75583 w 4417162"/>
              <a:gd name="connsiteY105" fmla="*/ 5114925 h 6858000"/>
              <a:gd name="connsiteX106" fmla="*/ 95738 w 4417162"/>
              <a:gd name="connsiteY106" fmla="*/ 5149850 h 6858000"/>
              <a:gd name="connsiteX107" fmla="*/ 115893 w 4417162"/>
              <a:gd name="connsiteY107" fmla="*/ 5186362 h 6858000"/>
              <a:gd name="connsiteX108" fmla="*/ 134368 w 4417162"/>
              <a:gd name="connsiteY108" fmla="*/ 5226050 h 6858000"/>
              <a:gd name="connsiteX109" fmla="*/ 152844 w 4417162"/>
              <a:gd name="connsiteY109" fmla="*/ 5268912 h 6858000"/>
              <a:gd name="connsiteX110" fmla="*/ 167960 w 4417162"/>
              <a:gd name="connsiteY110" fmla="*/ 5313362 h 6858000"/>
              <a:gd name="connsiteX111" fmla="*/ 178038 w 4417162"/>
              <a:gd name="connsiteY111" fmla="*/ 5365750 h 6858000"/>
              <a:gd name="connsiteX112" fmla="*/ 188115 w 4417162"/>
              <a:gd name="connsiteY112" fmla="*/ 5426075 h 6858000"/>
              <a:gd name="connsiteX113" fmla="*/ 189795 w 4417162"/>
              <a:gd name="connsiteY113" fmla="*/ 5494337 h 6858000"/>
              <a:gd name="connsiteX114" fmla="*/ 188115 w 4417162"/>
              <a:gd name="connsiteY114" fmla="*/ 5562600 h 6858000"/>
              <a:gd name="connsiteX115" fmla="*/ 178038 w 4417162"/>
              <a:gd name="connsiteY115" fmla="*/ 5622925 h 6858000"/>
              <a:gd name="connsiteX116" fmla="*/ 167960 w 4417162"/>
              <a:gd name="connsiteY116" fmla="*/ 5675312 h 6858000"/>
              <a:gd name="connsiteX117" fmla="*/ 152844 w 4417162"/>
              <a:gd name="connsiteY117" fmla="*/ 5721350 h 6858000"/>
              <a:gd name="connsiteX118" fmla="*/ 134368 w 4417162"/>
              <a:gd name="connsiteY118" fmla="*/ 5762625 h 6858000"/>
              <a:gd name="connsiteX119" fmla="*/ 115893 w 4417162"/>
              <a:gd name="connsiteY119" fmla="*/ 5802312 h 6858000"/>
              <a:gd name="connsiteX120" fmla="*/ 95738 w 4417162"/>
              <a:gd name="connsiteY120" fmla="*/ 5840412 h 6858000"/>
              <a:gd name="connsiteX121" fmla="*/ 75583 w 4417162"/>
              <a:gd name="connsiteY121" fmla="*/ 5876925 h 6858000"/>
              <a:gd name="connsiteX122" fmla="*/ 55427 w 4417162"/>
              <a:gd name="connsiteY122" fmla="*/ 5915025 h 6858000"/>
              <a:gd name="connsiteX123" fmla="*/ 38632 w 4417162"/>
              <a:gd name="connsiteY123" fmla="*/ 5956300 h 6858000"/>
              <a:gd name="connsiteX124" fmla="*/ 23515 w 4417162"/>
              <a:gd name="connsiteY124" fmla="*/ 6003925 h 6858000"/>
              <a:gd name="connsiteX125" fmla="*/ 11758 w 4417162"/>
              <a:gd name="connsiteY125" fmla="*/ 6056312 h 6858000"/>
              <a:gd name="connsiteX126" fmla="*/ 3359 w 4417162"/>
              <a:gd name="connsiteY126" fmla="*/ 6113462 h 6858000"/>
              <a:gd name="connsiteX127" fmla="*/ 0 w 4417162"/>
              <a:gd name="connsiteY127" fmla="*/ 6183312 h 6858000"/>
              <a:gd name="connsiteX128" fmla="*/ 3359 w 4417162"/>
              <a:gd name="connsiteY128" fmla="*/ 6251575 h 6858000"/>
              <a:gd name="connsiteX129" fmla="*/ 11758 w 4417162"/>
              <a:gd name="connsiteY129" fmla="*/ 6311900 h 6858000"/>
              <a:gd name="connsiteX130" fmla="*/ 23515 w 4417162"/>
              <a:gd name="connsiteY130" fmla="*/ 6361112 h 6858000"/>
              <a:gd name="connsiteX131" fmla="*/ 38632 w 4417162"/>
              <a:gd name="connsiteY131" fmla="*/ 6407150 h 6858000"/>
              <a:gd name="connsiteX132" fmla="*/ 55427 w 4417162"/>
              <a:gd name="connsiteY132" fmla="*/ 6448425 h 6858000"/>
              <a:gd name="connsiteX133" fmla="*/ 73903 w 4417162"/>
              <a:gd name="connsiteY133" fmla="*/ 6488112 h 6858000"/>
              <a:gd name="connsiteX134" fmla="*/ 92379 w 4417162"/>
              <a:gd name="connsiteY134" fmla="*/ 6523037 h 6858000"/>
              <a:gd name="connsiteX135" fmla="*/ 112534 w 4417162"/>
              <a:gd name="connsiteY135" fmla="*/ 6561137 h 6858000"/>
              <a:gd name="connsiteX136" fmla="*/ 132689 w 4417162"/>
              <a:gd name="connsiteY136" fmla="*/ 6597650 h 6858000"/>
              <a:gd name="connsiteX137" fmla="*/ 149485 w 4417162"/>
              <a:gd name="connsiteY137" fmla="*/ 6640512 h 6858000"/>
              <a:gd name="connsiteX138" fmla="*/ 166281 w 4417162"/>
              <a:gd name="connsiteY138" fmla="*/ 6683375 h 6858000"/>
              <a:gd name="connsiteX139" fmla="*/ 176358 w 4417162"/>
              <a:gd name="connsiteY139" fmla="*/ 6735762 h 6858000"/>
              <a:gd name="connsiteX140" fmla="*/ 184756 w 4417162"/>
              <a:gd name="connsiteY140" fmla="*/ 6791325 h 6858000"/>
              <a:gd name="connsiteX141" fmla="*/ 189795 w 4417162"/>
              <a:gd name="connsiteY141" fmla="*/ 6858000 h 6858000"/>
              <a:gd name="connsiteX142" fmla="*/ 334173 w 4417162"/>
              <a:gd name="connsiteY142" fmla="*/ 6858000 h 6858000"/>
              <a:gd name="connsiteX143" fmla="*/ 334174 w 4417162"/>
              <a:gd name="connsiteY143" fmla="*/ 6858000 h 6858000"/>
              <a:gd name="connsiteX144" fmla="*/ 4417162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4417162" y="0"/>
                </a:move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4417162"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457201" y="723406"/>
            <a:ext cx="3234018" cy="3826728"/>
          </a:xfrm>
        </p:spPr>
        <p:txBody>
          <a:bodyPr vert="horz" lIns="91440" tIns="45720" rIns="91440" bIns="45720" rtlCol="0" anchor="b">
            <a:normAutofit/>
          </a:bodyPr>
          <a:lstStyle/>
          <a:p>
            <a:pPr>
              <a:lnSpc>
                <a:spcPct val="90000"/>
              </a:lnSpc>
            </a:pPr>
            <a:r>
              <a:rPr lang="en-US" sz="5000" kern="1200">
                <a:solidFill>
                  <a:schemeClr val="tx1"/>
                </a:solidFill>
                <a:latin typeface="+mj-lt"/>
                <a:ea typeface="+mj-ea"/>
                <a:cs typeface="+mj-cs"/>
              </a:rPr>
              <a:t>New Trajectories</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16251" y="851066"/>
            <a:ext cx="6631341" cy="5155867"/>
          </a:xfrm>
          <a:prstGeom prst="rect">
            <a:avLst/>
          </a:prstGeom>
        </p:spPr>
      </p:pic>
      <p:sp>
        <p:nvSpPr>
          <p:cNvPr id="4" name="Slide Number Placehold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a:solidFill>
                  <a:srgbClr val="000000">
                    <a:alpha val="60000"/>
                  </a:srgbClr>
                </a:solidFill>
              </a:rPr>
              <a:pPr>
                <a:spcAft>
                  <a:spcPts val="600"/>
                </a:spcAft>
              </a:pPr>
              <a:t>8</a:t>
            </a:fld>
            <a:endParaRPr lang="en-US">
              <a:solidFill>
                <a:srgbClr val="000000">
                  <a:alpha val="60000"/>
                </a:srgbClr>
              </a:solidFill>
            </a:endParaRPr>
          </a:p>
        </p:txBody>
      </p:sp>
    </p:spTree>
    <p:extLst>
      <p:ext uri="{BB962C8B-B14F-4D97-AF65-F5344CB8AC3E}">
        <p14:creationId xmlns:p14="http://schemas.microsoft.com/office/powerpoint/2010/main" val="1222924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32203"/>
          </a:xfrm>
        </p:spPr>
        <p:txBody>
          <a:bodyPr>
            <a:normAutofit/>
          </a:bodyPr>
          <a:lstStyle/>
          <a:p>
            <a:r>
              <a:rPr lang="en-US" dirty="0">
                <a:solidFill>
                  <a:schemeClr val="bg1">
                    <a:lumMod val="95000"/>
                  </a:schemeClr>
                </a:solidFill>
              </a:rPr>
              <a:t>Voyager Interstellar Mission</a:t>
            </a:r>
          </a:p>
        </p:txBody>
      </p:sp>
      <p:sp>
        <p:nvSpPr>
          <p:cNvPr id="4" name="Slide Number Placeholder 3"/>
          <p:cNvSpPr>
            <a:spLocks noGrp="1"/>
          </p:cNvSpPr>
          <p:nvPr>
            <p:ph type="sldNum" sz="quarter" idx="12"/>
          </p:nvPr>
        </p:nvSpPr>
        <p:spPr/>
        <p:txBody>
          <a:bodyPr/>
          <a:lstStyle/>
          <a:p>
            <a:fld id="{4940364B-1D7D-4A4E-9F50-7D9DFD551C0C}" type="slidenum">
              <a:rPr lang="en-US" smtClean="0"/>
              <a:t>9</a:t>
            </a:fld>
            <a:endParaRPr lang="en-US"/>
          </a:p>
        </p:txBody>
      </p:sp>
      <p:pic>
        <p:nvPicPr>
          <p:cNvPr id="8" name="Content Placeholder 7" descr="A space shuttle in space&#10;&#10;Description automatically generated with medium confidence">
            <a:extLst>
              <a:ext uri="{FF2B5EF4-FFF2-40B4-BE49-F238E27FC236}">
                <a16:creationId xmlns:a16="http://schemas.microsoft.com/office/drawing/2014/main" id="{5254098D-6865-420F-9AB5-1AD77031CB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7400" y="932203"/>
            <a:ext cx="7977048" cy="5789273"/>
          </a:xfrm>
        </p:spPr>
      </p:pic>
    </p:spTree>
    <p:extLst>
      <p:ext uri="{BB962C8B-B14F-4D97-AF65-F5344CB8AC3E}">
        <p14:creationId xmlns:p14="http://schemas.microsoft.com/office/powerpoint/2010/main" val="430939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17E2C-4380-446B-B71D-FB3C04B8FFE0}"/>
              </a:ext>
            </a:extLst>
          </p:cNvPr>
          <p:cNvSpPr>
            <a:spLocks noGrp="1"/>
          </p:cNvSpPr>
          <p:nvPr>
            <p:ph type="title"/>
          </p:nvPr>
        </p:nvSpPr>
        <p:spPr/>
        <p:txBody>
          <a:bodyPr/>
          <a:lstStyle/>
          <a:p>
            <a:endParaRPr lang="en-US"/>
          </a:p>
        </p:txBody>
      </p:sp>
      <p:pic>
        <p:nvPicPr>
          <p:cNvPr id="6" name="Content Placeholder 5" descr="A picture containing text, black, dark&#10;&#10;Description automatically generated">
            <a:extLst>
              <a:ext uri="{FF2B5EF4-FFF2-40B4-BE49-F238E27FC236}">
                <a16:creationId xmlns:a16="http://schemas.microsoft.com/office/drawing/2014/main" id="{4B881191-BD74-4330-BE59-B51D1D9E0D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1999" cy="6858000"/>
          </a:xfrm>
        </p:spPr>
      </p:pic>
      <p:sp>
        <p:nvSpPr>
          <p:cNvPr id="4" name="Slide Number Placeholder 3">
            <a:extLst>
              <a:ext uri="{FF2B5EF4-FFF2-40B4-BE49-F238E27FC236}">
                <a16:creationId xmlns:a16="http://schemas.microsoft.com/office/drawing/2014/main" id="{891F5376-47E6-45D1-BF1A-EC398149DB99}"/>
              </a:ext>
            </a:extLst>
          </p:cNvPr>
          <p:cNvSpPr>
            <a:spLocks noGrp="1"/>
          </p:cNvSpPr>
          <p:nvPr>
            <p:ph type="sldNum" sz="quarter" idx="12"/>
          </p:nvPr>
        </p:nvSpPr>
        <p:spPr/>
        <p:txBody>
          <a:bodyPr/>
          <a:lstStyle/>
          <a:p>
            <a:fld id="{4940364B-1D7D-4A4E-9F50-7D9DFD551C0C}" type="slidenum">
              <a:rPr lang="en-US" smtClean="0"/>
              <a:t>10</a:t>
            </a:fld>
            <a:endParaRPr lang="en-US"/>
          </a:p>
        </p:txBody>
      </p:sp>
      <p:sp>
        <p:nvSpPr>
          <p:cNvPr id="7" name="Title 1">
            <a:extLst>
              <a:ext uri="{FF2B5EF4-FFF2-40B4-BE49-F238E27FC236}">
                <a16:creationId xmlns:a16="http://schemas.microsoft.com/office/drawing/2014/main" id="{2470ED9E-7641-454F-BE1C-6C9A4AE2705C}"/>
              </a:ext>
            </a:extLst>
          </p:cNvPr>
          <p:cNvSpPr txBox="1">
            <a:spLocks/>
          </p:cNvSpPr>
          <p:nvPr/>
        </p:nvSpPr>
        <p:spPr>
          <a:xfrm>
            <a:off x="0" y="2697264"/>
            <a:ext cx="3582073" cy="146347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dirty="0">
                <a:solidFill>
                  <a:schemeClr val="bg1"/>
                </a:solidFill>
              </a:rPr>
              <a:t>Interstellar Detectors</a:t>
            </a:r>
          </a:p>
        </p:txBody>
      </p:sp>
    </p:spTree>
    <p:extLst>
      <p:ext uri="{BB962C8B-B14F-4D97-AF65-F5344CB8AC3E}">
        <p14:creationId xmlns:p14="http://schemas.microsoft.com/office/powerpoint/2010/main" val="2567413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6B9237E-EAFB-46A7-AA17-A9D4A22A6816}"/>
              </a:ext>
            </a:extLst>
          </p:cNvPr>
          <p:cNvSpPr>
            <a:spLocks noGrp="1"/>
          </p:cNvSpPr>
          <p:nvPr>
            <p:ph type="title"/>
          </p:nvPr>
        </p:nvSpPr>
        <p:spPr>
          <a:xfrm>
            <a:off x="1981200" y="152400"/>
            <a:ext cx="8229600" cy="685800"/>
          </a:xfrm>
        </p:spPr>
        <p:txBody>
          <a:bodyPr/>
          <a:lstStyle/>
          <a:p>
            <a:r>
              <a:rPr lang="en-US" altLang="en-US">
                <a:solidFill>
                  <a:srgbClr val="FFC000"/>
                </a:solidFill>
              </a:rPr>
              <a:t>Some Facts</a:t>
            </a:r>
          </a:p>
        </p:txBody>
      </p:sp>
      <p:sp>
        <p:nvSpPr>
          <p:cNvPr id="17411" name="Content Placeholder 2">
            <a:extLst>
              <a:ext uri="{FF2B5EF4-FFF2-40B4-BE49-F238E27FC236}">
                <a16:creationId xmlns:a16="http://schemas.microsoft.com/office/drawing/2014/main" id="{8A0C5C10-CBC0-49D8-9299-88FE6709246B}"/>
              </a:ext>
            </a:extLst>
          </p:cNvPr>
          <p:cNvSpPr>
            <a:spLocks noGrp="1"/>
          </p:cNvSpPr>
          <p:nvPr>
            <p:ph sz="half" idx="1"/>
          </p:nvPr>
        </p:nvSpPr>
        <p:spPr>
          <a:xfrm>
            <a:off x="1981200" y="838200"/>
            <a:ext cx="8229600" cy="1295400"/>
          </a:xfrm>
        </p:spPr>
        <p:txBody>
          <a:bodyPr/>
          <a:lstStyle/>
          <a:p>
            <a:r>
              <a:rPr lang="en-US" altLang="en-US">
                <a:solidFill>
                  <a:srgbClr val="FFC000"/>
                </a:solidFill>
              </a:rPr>
              <a:t>Closest star and center of the solar system</a:t>
            </a:r>
          </a:p>
          <a:p>
            <a:r>
              <a:rPr lang="en-US" altLang="en-US">
                <a:solidFill>
                  <a:srgbClr val="FFC000"/>
                </a:solidFill>
              </a:rPr>
              <a:t>Diameter:  1,390,000 km</a:t>
            </a:r>
          </a:p>
          <a:p>
            <a:endParaRPr lang="en-US" altLang="en-US"/>
          </a:p>
        </p:txBody>
      </p:sp>
      <p:pic>
        <p:nvPicPr>
          <p:cNvPr id="17412" name="Content Placeholder 4">
            <a:extLst>
              <a:ext uri="{FF2B5EF4-FFF2-40B4-BE49-F238E27FC236}">
                <a16:creationId xmlns:a16="http://schemas.microsoft.com/office/drawing/2014/main" id="{D558B34E-9C21-41D4-B2DB-1489441572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921000" y="2133601"/>
            <a:ext cx="6451600" cy="4479925"/>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36F2DA-B95C-486F-881C-22A01161E125}"/>
              </a:ext>
            </a:extLst>
          </p:cNvPr>
          <p:cNvSpPr>
            <a:spLocks noGrp="1"/>
          </p:cNvSpPr>
          <p:nvPr>
            <p:ph type="title"/>
          </p:nvPr>
        </p:nvSpPr>
        <p:spPr>
          <a:xfrm>
            <a:off x="609600" y="274638"/>
            <a:ext cx="10972800" cy="1143000"/>
          </a:xfrm>
        </p:spPr>
        <p:txBody>
          <a:bodyPr wrap="square" anchor="ctr">
            <a:normAutofit/>
          </a:bodyPr>
          <a:lstStyle/>
          <a:p>
            <a:r>
              <a:rPr lang="en-US" dirty="0"/>
              <a:t>Sun’s Primary Magnetic Field</a:t>
            </a:r>
          </a:p>
        </p:txBody>
      </p:sp>
      <p:sp>
        <p:nvSpPr>
          <p:cNvPr id="13" name="Content Placeholder 2">
            <a:extLst>
              <a:ext uri="{FF2B5EF4-FFF2-40B4-BE49-F238E27FC236}">
                <a16:creationId xmlns:a16="http://schemas.microsoft.com/office/drawing/2014/main" id="{B7324D08-D89A-0D5A-A3BB-E4D3501D34C7}"/>
              </a:ext>
            </a:extLst>
          </p:cNvPr>
          <p:cNvSpPr>
            <a:spLocks noGrp="1"/>
          </p:cNvSpPr>
          <p:nvPr>
            <p:ph type="body" sz="half" idx="1"/>
          </p:nvPr>
        </p:nvSpPr>
        <p:spPr>
          <a:xfrm>
            <a:off x="609600" y="1600201"/>
            <a:ext cx="5384800" cy="4525963"/>
          </a:xfrm>
        </p:spPr>
        <p:txBody>
          <a:bodyPr wrap="square" anchor="t">
            <a:normAutofit/>
          </a:bodyPr>
          <a:lstStyle/>
          <a:p>
            <a:r>
              <a:rPr lang="en-US" dirty="0"/>
              <a:t>Has a North &amp; South Pole</a:t>
            </a:r>
          </a:p>
          <a:p>
            <a:r>
              <a:rPr lang="en-US" dirty="0"/>
              <a:t>Extends well beyond the planets</a:t>
            </a:r>
          </a:p>
          <a:p>
            <a:r>
              <a:rPr lang="en-US" dirty="0"/>
              <a:t>Flips its polarity every 11 years along with the sunspot cycle</a:t>
            </a:r>
          </a:p>
        </p:txBody>
      </p:sp>
      <p:pic>
        <p:nvPicPr>
          <p:cNvPr id="8" name="Content Placeholder 7" descr="Diagram&#10;&#10;Description automatically generated">
            <a:extLst>
              <a:ext uri="{FF2B5EF4-FFF2-40B4-BE49-F238E27FC236}">
                <a16:creationId xmlns:a16="http://schemas.microsoft.com/office/drawing/2014/main" id="{1BD5723E-2C13-42C5-B960-5BE5ECA65C4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641" r="7127" b="-1"/>
          <a:stretch/>
        </p:blipFill>
        <p:spPr>
          <a:xfrm>
            <a:off x="6197600" y="1600201"/>
            <a:ext cx="5384800" cy="4525963"/>
          </a:xfrm>
          <a:noFill/>
        </p:spPr>
      </p:pic>
    </p:spTree>
    <p:extLst>
      <p:ext uri="{BB962C8B-B14F-4D97-AF65-F5344CB8AC3E}">
        <p14:creationId xmlns:p14="http://schemas.microsoft.com/office/powerpoint/2010/main" val="3775429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E299E5C7-6CFF-4D91-8437-F1DDB1ADD2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04876"/>
            <a:ext cx="912495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a:extLst>
              <a:ext uri="{FF2B5EF4-FFF2-40B4-BE49-F238E27FC236}">
                <a16:creationId xmlns:a16="http://schemas.microsoft.com/office/drawing/2014/main" id="{5A8649E7-D82A-48FC-8AAE-0F4B988616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990600"/>
            <a:ext cx="902335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2">
            <a:extLst>
              <a:ext uri="{FF2B5EF4-FFF2-40B4-BE49-F238E27FC236}">
                <a16:creationId xmlns:a16="http://schemas.microsoft.com/office/drawing/2014/main" id="{CCD707B4-81B5-46BF-90A3-BCC666AFC421}"/>
              </a:ext>
            </a:extLst>
          </p:cNvPr>
          <p:cNvSpPr>
            <a:spLocks noGrp="1"/>
          </p:cNvSpPr>
          <p:nvPr>
            <p:ph type="title"/>
          </p:nvPr>
        </p:nvSpPr>
        <p:spPr>
          <a:xfrm>
            <a:off x="1981200" y="274638"/>
            <a:ext cx="8229600" cy="563562"/>
          </a:xfrm>
        </p:spPr>
        <p:txBody>
          <a:bodyPr/>
          <a:lstStyle/>
          <a:p>
            <a:r>
              <a:rPr lang="en-US" altLang="en-US"/>
              <a:t>Sunspot Butterfly Graph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lose up of a planet&#10;&#10;Description automatically generated with low confidence">
            <a:extLst>
              <a:ext uri="{FF2B5EF4-FFF2-40B4-BE49-F238E27FC236}">
                <a16:creationId xmlns:a16="http://schemas.microsoft.com/office/drawing/2014/main" id="{D2C26615-F0DF-4BE4-A694-EB274E766C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87698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5"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7" y="152400"/>
            <a:ext cx="10515593" cy="838578"/>
          </a:xfrm>
        </p:spPr>
        <p:txBody>
          <a:bodyPr>
            <a:normAutofit/>
          </a:bodyPr>
          <a:lstStyle/>
          <a:p>
            <a:r>
              <a:rPr lang="en-US" dirty="0"/>
              <a:t>What Theory Predicted </a:t>
            </a:r>
          </a:p>
        </p:txBody>
      </p:sp>
      <p:sp>
        <p:nvSpPr>
          <p:cNvPr id="17"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Diagram&#10;&#10;Description automatically generated">
            <a:extLst>
              <a:ext uri="{FF2B5EF4-FFF2-40B4-BE49-F238E27FC236}">
                <a16:creationId xmlns:a16="http://schemas.microsoft.com/office/drawing/2014/main" id="{0EB4F9B5-CC51-4EFD-AB25-0E564DEFB52E}"/>
              </a:ext>
            </a:extLst>
          </p:cNvPr>
          <p:cNvPicPr>
            <a:picLocks noChangeAspect="1"/>
          </p:cNvPicPr>
          <p:nvPr/>
        </p:nvPicPr>
        <p:blipFill rotWithShape="1">
          <a:blip r:embed="rId3">
            <a:extLst>
              <a:ext uri="{28A0092B-C50C-407E-A947-70E740481C1C}">
                <a14:useLocalDpi xmlns:a14="http://schemas.microsoft.com/office/drawing/2010/main" val="0"/>
              </a:ext>
            </a:extLst>
          </a:blip>
          <a:srcRect r="541" b="1"/>
          <a:stretch/>
        </p:blipFill>
        <p:spPr>
          <a:xfrm>
            <a:off x="86408" y="1143378"/>
            <a:ext cx="8309681" cy="5576827"/>
          </a:xfrm>
          <a:prstGeom prst="rect">
            <a:avLst/>
          </a:prstGeom>
        </p:spPr>
      </p:pic>
      <p:sp>
        <p:nvSpPr>
          <p:cNvPr id="12" name="Content Placeholder 11">
            <a:extLst>
              <a:ext uri="{FF2B5EF4-FFF2-40B4-BE49-F238E27FC236}">
                <a16:creationId xmlns:a16="http://schemas.microsoft.com/office/drawing/2014/main" id="{AFEE0509-BBF5-5668-537C-772BA0008588}"/>
              </a:ext>
            </a:extLst>
          </p:cNvPr>
          <p:cNvSpPr>
            <a:spLocks noGrp="1"/>
          </p:cNvSpPr>
          <p:nvPr>
            <p:ph idx="1"/>
          </p:nvPr>
        </p:nvSpPr>
        <p:spPr>
          <a:xfrm>
            <a:off x="8502401" y="1093235"/>
            <a:ext cx="3270495" cy="4671530"/>
          </a:xfrm>
        </p:spPr>
        <p:txBody>
          <a:bodyPr anchor="ctr">
            <a:normAutofit/>
          </a:bodyPr>
          <a:lstStyle/>
          <a:p>
            <a:r>
              <a:rPr lang="en-US" sz="2000" dirty="0"/>
              <a:t>Based on information from IBEX</a:t>
            </a:r>
          </a:p>
          <a:p>
            <a:r>
              <a:rPr lang="en-US" sz="2000" dirty="0"/>
              <a:t>Terminal Shock</a:t>
            </a:r>
          </a:p>
          <a:p>
            <a:r>
              <a:rPr lang="en-US" sz="2000" dirty="0"/>
              <a:t>Subsonic Heliosphere</a:t>
            </a:r>
          </a:p>
          <a:p>
            <a:r>
              <a:rPr lang="en-US" sz="2000" dirty="0"/>
              <a:t>Heliopause</a:t>
            </a:r>
          </a:p>
          <a:p>
            <a:r>
              <a:rPr lang="en-US" sz="2000" dirty="0"/>
              <a:t>Interstellar space</a:t>
            </a:r>
          </a:p>
        </p:txBody>
      </p:sp>
      <p:sp>
        <p:nvSpPr>
          <p:cNvPr id="4" name="Slide Number Placeholder 3"/>
          <p:cNvSpPr>
            <a:spLocks noGrp="1"/>
          </p:cNvSpPr>
          <p:nvPr>
            <p:ph type="sldNum" sz="quarter" idx="12"/>
          </p:nvPr>
        </p:nvSpPr>
        <p:spPr>
          <a:xfrm>
            <a:off x="10120313" y="6355080"/>
            <a:ext cx="1236535" cy="365125"/>
          </a:xfrm>
        </p:spPr>
        <p:txBody>
          <a:bodyPr>
            <a:normAutofit/>
          </a:bodyPr>
          <a:lstStyle/>
          <a:p>
            <a:pPr>
              <a:spcAft>
                <a:spcPts val="600"/>
              </a:spcAft>
            </a:pPr>
            <a:fld id="{4940364B-1D7D-4A4E-9F50-7D9DFD551C0C}" type="slidenum">
              <a:rPr lang="en-US">
                <a:solidFill>
                  <a:schemeClr val="tx1">
                    <a:alpha val="70000"/>
                  </a:schemeClr>
                </a:solidFill>
              </a:rPr>
              <a:pPr>
                <a:spcAft>
                  <a:spcPts val="600"/>
                </a:spcAft>
              </a:pPr>
              <a:t>16</a:t>
            </a:fld>
            <a:endParaRPr lang="en-US">
              <a:solidFill>
                <a:schemeClr val="tx1">
                  <a:alpha val="70000"/>
                </a:schemeClr>
              </a:solidFill>
            </a:endParaRPr>
          </a:p>
        </p:txBody>
      </p:sp>
    </p:spTree>
    <p:extLst>
      <p:ext uri="{BB962C8B-B14F-4D97-AF65-F5344CB8AC3E}">
        <p14:creationId xmlns:p14="http://schemas.microsoft.com/office/powerpoint/2010/main" val="378887106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in Magnetic Field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6510" y="1436671"/>
            <a:ext cx="9118980" cy="4853023"/>
          </a:xfrm>
        </p:spPr>
      </p:pic>
      <p:sp>
        <p:nvSpPr>
          <p:cNvPr id="4" name="Slide Number Placeholder 3"/>
          <p:cNvSpPr>
            <a:spLocks noGrp="1"/>
          </p:cNvSpPr>
          <p:nvPr>
            <p:ph type="sldNum" sz="quarter" idx="12"/>
          </p:nvPr>
        </p:nvSpPr>
        <p:spPr/>
        <p:txBody>
          <a:bodyPr/>
          <a:lstStyle/>
          <a:p>
            <a:fld id="{4940364B-1D7D-4A4E-9F50-7D9DFD551C0C}" type="slidenum">
              <a:rPr lang="en-US" smtClean="0"/>
              <a:t>17</a:t>
            </a:fld>
            <a:endParaRPr lang="en-US"/>
          </a:p>
        </p:txBody>
      </p:sp>
    </p:spTree>
    <p:extLst>
      <p:ext uri="{BB962C8B-B14F-4D97-AF65-F5344CB8AC3E}">
        <p14:creationId xmlns:p14="http://schemas.microsoft.com/office/powerpoint/2010/main" val="1794422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825AC39-5F85-4CAA-8A81-A1287086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95DA4D23-37FC-4B90-8188-F0377C5F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417162" cy="6858000"/>
          </a:xfrm>
          <a:custGeom>
            <a:avLst/>
            <a:gdLst>
              <a:gd name="connsiteX0" fmla="*/ 0 w 4417162"/>
              <a:gd name="connsiteY0" fmla="*/ 0 h 6858000"/>
              <a:gd name="connsiteX1" fmla="*/ 144378 w 4417162"/>
              <a:gd name="connsiteY1" fmla="*/ 0 h 6858000"/>
              <a:gd name="connsiteX2" fmla="*/ 2310062 w 4417162"/>
              <a:gd name="connsiteY2" fmla="*/ 0 h 6858000"/>
              <a:gd name="connsiteX3" fmla="*/ 4227367 w 4417162"/>
              <a:gd name="connsiteY3" fmla="*/ 0 h 6858000"/>
              <a:gd name="connsiteX4" fmla="*/ 4232407 w 4417162"/>
              <a:gd name="connsiteY4" fmla="*/ 66675 h 6858000"/>
              <a:gd name="connsiteX5" fmla="*/ 4240804 w 4417162"/>
              <a:gd name="connsiteY5" fmla="*/ 122237 h 6858000"/>
              <a:gd name="connsiteX6" fmla="*/ 4250882 w 4417162"/>
              <a:gd name="connsiteY6" fmla="*/ 174625 h 6858000"/>
              <a:gd name="connsiteX7" fmla="*/ 4267678 w 4417162"/>
              <a:gd name="connsiteY7" fmla="*/ 217487 h 6858000"/>
              <a:gd name="connsiteX8" fmla="*/ 4284474 w 4417162"/>
              <a:gd name="connsiteY8" fmla="*/ 260350 h 6858000"/>
              <a:gd name="connsiteX9" fmla="*/ 4304629 w 4417162"/>
              <a:gd name="connsiteY9" fmla="*/ 296862 h 6858000"/>
              <a:gd name="connsiteX10" fmla="*/ 4324784 w 4417162"/>
              <a:gd name="connsiteY10" fmla="*/ 334962 h 6858000"/>
              <a:gd name="connsiteX11" fmla="*/ 4343260 w 4417162"/>
              <a:gd name="connsiteY11" fmla="*/ 369887 h 6858000"/>
              <a:gd name="connsiteX12" fmla="*/ 4361735 w 4417162"/>
              <a:gd name="connsiteY12" fmla="*/ 409575 h 6858000"/>
              <a:gd name="connsiteX13" fmla="*/ 4378531 w 4417162"/>
              <a:gd name="connsiteY13" fmla="*/ 450850 h 6858000"/>
              <a:gd name="connsiteX14" fmla="*/ 4393648 w 4417162"/>
              <a:gd name="connsiteY14" fmla="*/ 496887 h 6858000"/>
              <a:gd name="connsiteX15" fmla="*/ 4405405 w 4417162"/>
              <a:gd name="connsiteY15" fmla="*/ 546100 h 6858000"/>
              <a:gd name="connsiteX16" fmla="*/ 4413803 w 4417162"/>
              <a:gd name="connsiteY16" fmla="*/ 606425 h 6858000"/>
              <a:gd name="connsiteX17" fmla="*/ 4417162 w 4417162"/>
              <a:gd name="connsiteY17" fmla="*/ 673100 h 6858000"/>
              <a:gd name="connsiteX18" fmla="*/ 4413803 w 4417162"/>
              <a:gd name="connsiteY18" fmla="*/ 744537 h 6858000"/>
              <a:gd name="connsiteX19" fmla="*/ 4405405 w 4417162"/>
              <a:gd name="connsiteY19" fmla="*/ 801687 h 6858000"/>
              <a:gd name="connsiteX20" fmla="*/ 4393648 w 4417162"/>
              <a:gd name="connsiteY20" fmla="*/ 854075 h 6858000"/>
              <a:gd name="connsiteX21" fmla="*/ 4378531 w 4417162"/>
              <a:gd name="connsiteY21" fmla="*/ 901700 h 6858000"/>
              <a:gd name="connsiteX22" fmla="*/ 4361735 w 4417162"/>
              <a:gd name="connsiteY22" fmla="*/ 942975 h 6858000"/>
              <a:gd name="connsiteX23" fmla="*/ 4341580 w 4417162"/>
              <a:gd name="connsiteY23" fmla="*/ 981075 h 6858000"/>
              <a:gd name="connsiteX24" fmla="*/ 4321425 w 4417162"/>
              <a:gd name="connsiteY24" fmla="*/ 1017587 h 6858000"/>
              <a:gd name="connsiteX25" fmla="*/ 4301270 w 4417162"/>
              <a:gd name="connsiteY25" fmla="*/ 1055687 h 6858000"/>
              <a:gd name="connsiteX26" fmla="*/ 4282794 w 4417162"/>
              <a:gd name="connsiteY26" fmla="*/ 1095375 h 6858000"/>
              <a:gd name="connsiteX27" fmla="*/ 4264318 w 4417162"/>
              <a:gd name="connsiteY27" fmla="*/ 1136650 h 6858000"/>
              <a:gd name="connsiteX28" fmla="*/ 4249203 w 4417162"/>
              <a:gd name="connsiteY28" fmla="*/ 1182687 h 6858000"/>
              <a:gd name="connsiteX29" fmla="*/ 4239125 w 4417162"/>
              <a:gd name="connsiteY29" fmla="*/ 1235075 h 6858000"/>
              <a:gd name="connsiteX30" fmla="*/ 4229047 w 4417162"/>
              <a:gd name="connsiteY30" fmla="*/ 1295400 h 6858000"/>
              <a:gd name="connsiteX31" fmla="*/ 4227367 w 4417162"/>
              <a:gd name="connsiteY31" fmla="*/ 1363662 h 6858000"/>
              <a:gd name="connsiteX32" fmla="*/ 4229047 w 4417162"/>
              <a:gd name="connsiteY32" fmla="*/ 1431925 h 6858000"/>
              <a:gd name="connsiteX33" fmla="*/ 4239125 w 4417162"/>
              <a:gd name="connsiteY33" fmla="*/ 1492250 h 6858000"/>
              <a:gd name="connsiteX34" fmla="*/ 4249203 w 4417162"/>
              <a:gd name="connsiteY34" fmla="*/ 1544637 h 6858000"/>
              <a:gd name="connsiteX35" fmla="*/ 4264318 w 4417162"/>
              <a:gd name="connsiteY35" fmla="*/ 1589087 h 6858000"/>
              <a:gd name="connsiteX36" fmla="*/ 4282794 w 4417162"/>
              <a:gd name="connsiteY36" fmla="*/ 1631950 h 6858000"/>
              <a:gd name="connsiteX37" fmla="*/ 4301270 w 4417162"/>
              <a:gd name="connsiteY37" fmla="*/ 1671637 h 6858000"/>
              <a:gd name="connsiteX38" fmla="*/ 4321425 w 4417162"/>
              <a:gd name="connsiteY38" fmla="*/ 1708150 h 6858000"/>
              <a:gd name="connsiteX39" fmla="*/ 4341580 w 4417162"/>
              <a:gd name="connsiteY39" fmla="*/ 1743075 h 6858000"/>
              <a:gd name="connsiteX40" fmla="*/ 4361735 w 4417162"/>
              <a:gd name="connsiteY40" fmla="*/ 1782762 h 6858000"/>
              <a:gd name="connsiteX41" fmla="*/ 4378531 w 4417162"/>
              <a:gd name="connsiteY41" fmla="*/ 1824037 h 6858000"/>
              <a:gd name="connsiteX42" fmla="*/ 4393648 w 4417162"/>
              <a:gd name="connsiteY42" fmla="*/ 1870075 h 6858000"/>
              <a:gd name="connsiteX43" fmla="*/ 4405405 w 4417162"/>
              <a:gd name="connsiteY43" fmla="*/ 1922462 h 6858000"/>
              <a:gd name="connsiteX44" fmla="*/ 4413803 w 4417162"/>
              <a:gd name="connsiteY44" fmla="*/ 1982787 h 6858000"/>
              <a:gd name="connsiteX45" fmla="*/ 4417162 w 4417162"/>
              <a:gd name="connsiteY45" fmla="*/ 2051050 h 6858000"/>
              <a:gd name="connsiteX46" fmla="*/ 4413803 w 4417162"/>
              <a:gd name="connsiteY46" fmla="*/ 2119312 h 6858000"/>
              <a:gd name="connsiteX47" fmla="*/ 4405405 w 4417162"/>
              <a:gd name="connsiteY47" fmla="*/ 2179637 h 6858000"/>
              <a:gd name="connsiteX48" fmla="*/ 4393648 w 4417162"/>
              <a:gd name="connsiteY48" fmla="*/ 2232025 h 6858000"/>
              <a:gd name="connsiteX49" fmla="*/ 4378531 w 4417162"/>
              <a:gd name="connsiteY49" fmla="*/ 2278062 h 6858000"/>
              <a:gd name="connsiteX50" fmla="*/ 4361735 w 4417162"/>
              <a:gd name="connsiteY50" fmla="*/ 2319337 h 6858000"/>
              <a:gd name="connsiteX51" fmla="*/ 4341580 w 4417162"/>
              <a:gd name="connsiteY51" fmla="*/ 2359025 h 6858000"/>
              <a:gd name="connsiteX52" fmla="*/ 4321425 w 4417162"/>
              <a:gd name="connsiteY52" fmla="*/ 2395537 h 6858000"/>
              <a:gd name="connsiteX53" fmla="*/ 4301270 w 4417162"/>
              <a:gd name="connsiteY53" fmla="*/ 2433637 h 6858000"/>
              <a:gd name="connsiteX54" fmla="*/ 4282794 w 4417162"/>
              <a:gd name="connsiteY54" fmla="*/ 2471737 h 6858000"/>
              <a:gd name="connsiteX55" fmla="*/ 4264318 w 4417162"/>
              <a:gd name="connsiteY55" fmla="*/ 2513012 h 6858000"/>
              <a:gd name="connsiteX56" fmla="*/ 4249203 w 4417162"/>
              <a:gd name="connsiteY56" fmla="*/ 2560637 h 6858000"/>
              <a:gd name="connsiteX57" fmla="*/ 4239125 w 4417162"/>
              <a:gd name="connsiteY57" fmla="*/ 2613025 h 6858000"/>
              <a:gd name="connsiteX58" fmla="*/ 4229047 w 4417162"/>
              <a:gd name="connsiteY58" fmla="*/ 2671762 h 6858000"/>
              <a:gd name="connsiteX59" fmla="*/ 4227367 w 4417162"/>
              <a:gd name="connsiteY59" fmla="*/ 2741612 h 6858000"/>
              <a:gd name="connsiteX60" fmla="*/ 4229047 w 4417162"/>
              <a:gd name="connsiteY60" fmla="*/ 2809875 h 6858000"/>
              <a:gd name="connsiteX61" fmla="*/ 4239125 w 4417162"/>
              <a:gd name="connsiteY61" fmla="*/ 2868612 h 6858000"/>
              <a:gd name="connsiteX62" fmla="*/ 4249203 w 4417162"/>
              <a:gd name="connsiteY62" fmla="*/ 2922587 h 6858000"/>
              <a:gd name="connsiteX63" fmla="*/ 4264318 w 4417162"/>
              <a:gd name="connsiteY63" fmla="*/ 2967037 h 6858000"/>
              <a:gd name="connsiteX64" fmla="*/ 4282794 w 4417162"/>
              <a:gd name="connsiteY64" fmla="*/ 3009900 h 6858000"/>
              <a:gd name="connsiteX65" fmla="*/ 4301270 w 4417162"/>
              <a:gd name="connsiteY65" fmla="*/ 3046412 h 6858000"/>
              <a:gd name="connsiteX66" fmla="*/ 4321425 w 4417162"/>
              <a:gd name="connsiteY66" fmla="*/ 3084512 h 6858000"/>
              <a:gd name="connsiteX67" fmla="*/ 4341580 w 4417162"/>
              <a:gd name="connsiteY67" fmla="*/ 3121025 h 6858000"/>
              <a:gd name="connsiteX68" fmla="*/ 4361735 w 4417162"/>
              <a:gd name="connsiteY68" fmla="*/ 3160712 h 6858000"/>
              <a:gd name="connsiteX69" fmla="*/ 4378531 w 4417162"/>
              <a:gd name="connsiteY69" fmla="*/ 3201987 h 6858000"/>
              <a:gd name="connsiteX70" fmla="*/ 4393648 w 4417162"/>
              <a:gd name="connsiteY70" fmla="*/ 3248025 h 6858000"/>
              <a:gd name="connsiteX71" fmla="*/ 4405405 w 4417162"/>
              <a:gd name="connsiteY71" fmla="*/ 3300412 h 6858000"/>
              <a:gd name="connsiteX72" fmla="*/ 4413803 w 4417162"/>
              <a:gd name="connsiteY72" fmla="*/ 3360737 h 6858000"/>
              <a:gd name="connsiteX73" fmla="*/ 4417162 w 4417162"/>
              <a:gd name="connsiteY73" fmla="*/ 3427412 h 6858000"/>
              <a:gd name="connsiteX74" fmla="*/ 4413803 w 4417162"/>
              <a:gd name="connsiteY74" fmla="*/ 3497262 h 6858000"/>
              <a:gd name="connsiteX75" fmla="*/ 4405405 w 4417162"/>
              <a:gd name="connsiteY75" fmla="*/ 3557587 h 6858000"/>
              <a:gd name="connsiteX76" fmla="*/ 4393648 w 4417162"/>
              <a:gd name="connsiteY76" fmla="*/ 3609975 h 6858000"/>
              <a:gd name="connsiteX77" fmla="*/ 4378531 w 4417162"/>
              <a:gd name="connsiteY77" fmla="*/ 3656012 h 6858000"/>
              <a:gd name="connsiteX78" fmla="*/ 4361735 w 4417162"/>
              <a:gd name="connsiteY78" fmla="*/ 3697287 h 6858000"/>
              <a:gd name="connsiteX79" fmla="*/ 4341580 w 4417162"/>
              <a:gd name="connsiteY79" fmla="*/ 3736975 h 6858000"/>
              <a:gd name="connsiteX80" fmla="*/ 4301270 w 4417162"/>
              <a:gd name="connsiteY80" fmla="*/ 3811587 h 6858000"/>
              <a:gd name="connsiteX81" fmla="*/ 4282794 w 4417162"/>
              <a:gd name="connsiteY81" fmla="*/ 3848100 h 6858000"/>
              <a:gd name="connsiteX82" fmla="*/ 4264318 w 4417162"/>
              <a:gd name="connsiteY82" fmla="*/ 3890962 h 6858000"/>
              <a:gd name="connsiteX83" fmla="*/ 4249203 w 4417162"/>
              <a:gd name="connsiteY83" fmla="*/ 3935412 h 6858000"/>
              <a:gd name="connsiteX84" fmla="*/ 4239125 w 4417162"/>
              <a:gd name="connsiteY84" fmla="*/ 3987800 h 6858000"/>
              <a:gd name="connsiteX85" fmla="*/ 4229047 w 4417162"/>
              <a:gd name="connsiteY85" fmla="*/ 4048125 h 6858000"/>
              <a:gd name="connsiteX86" fmla="*/ 4227367 w 4417162"/>
              <a:gd name="connsiteY86" fmla="*/ 4116387 h 6858000"/>
              <a:gd name="connsiteX87" fmla="*/ 4229047 w 4417162"/>
              <a:gd name="connsiteY87" fmla="*/ 4186237 h 6858000"/>
              <a:gd name="connsiteX88" fmla="*/ 4239125 w 4417162"/>
              <a:gd name="connsiteY88" fmla="*/ 4244975 h 6858000"/>
              <a:gd name="connsiteX89" fmla="*/ 4249203 w 4417162"/>
              <a:gd name="connsiteY89" fmla="*/ 4297362 h 6858000"/>
              <a:gd name="connsiteX90" fmla="*/ 4264318 w 4417162"/>
              <a:gd name="connsiteY90" fmla="*/ 4343400 h 6858000"/>
              <a:gd name="connsiteX91" fmla="*/ 4282794 w 4417162"/>
              <a:gd name="connsiteY91" fmla="*/ 4386262 h 6858000"/>
              <a:gd name="connsiteX92" fmla="*/ 4301270 w 4417162"/>
              <a:gd name="connsiteY92" fmla="*/ 4424362 h 6858000"/>
              <a:gd name="connsiteX93" fmla="*/ 4341580 w 4417162"/>
              <a:gd name="connsiteY93" fmla="*/ 4498975 h 6858000"/>
              <a:gd name="connsiteX94" fmla="*/ 4361735 w 4417162"/>
              <a:gd name="connsiteY94" fmla="*/ 4537075 h 6858000"/>
              <a:gd name="connsiteX95" fmla="*/ 4378531 w 4417162"/>
              <a:gd name="connsiteY95" fmla="*/ 4579937 h 6858000"/>
              <a:gd name="connsiteX96" fmla="*/ 4393648 w 4417162"/>
              <a:gd name="connsiteY96" fmla="*/ 4625975 h 6858000"/>
              <a:gd name="connsiteX97" fmla="*/ 4405405 w 4417162"/>
              <a:gd name="connsiteY97" fmla="*/ 4678362 h 6858000"/>
              <a:gd name="connsiteX98" fmla="*/ 4413803 w 4417162"/>
              <a:gd name="connsiteY98" fmla="*/ 4738687 h 6858000"/>
              <a:gd name="connsiteX99" fmla="*/ 4417162 w 4417162"/>
              <a:gd name="connsiteY99" fmla="*/ 4806950 h 6858000"/>
              <a:gd name="connsiteX100" fmla="*/ 4413803 w 4417162"/>
              <a:gd name="connsiteY100" fmla="*/ 4875212 h 6858000"/>
              <a:gd name="connsiteX101" fmla="*/ 4405405 w 4417162"/>
              <a:gd name="connsiteY101" fmla="*/ 4935537 h 6858000"/>
              <a:gd name="connsiteX102" fmla="*/ 4393648 w 4417162"/>
              <a:gd name="connsiteY102" fmla="*/ 4987925 h 6858000"/>
              <a:gd name="connsiteX103" fmla="*/ 4378531 w 4417162"/>
              <a:gd name="connsiteY103" fmla="*/ 5033962 h 6858000"/>
              <a:gd name="connsiteX104" fmla="*/ 4361735 w 4417162"/>
              <a:gd name="connsiteY104" fmla="*/ 5075237 h 6858000"/>
              <a:gd name="connsiteX105" fmla="*/ 4341580 w 4417162"/>
              <a:gd name="connsiteY105" fmla="*/ 5114925 h 6858000"/>
              <a:gd name="connsiteX106" fmla="*/ 4321425 w 4417162"/>
              <a:gd name="connsiteY106" fmla="*/ 5149850 h 6858000"/>
              <a:gd name="connsiteX107" fmla="*/ 4301270 w 4417162"/>
              <a:gd name="connsiteY107" fmla="*/ 5186362 h 6858000"/>
              <a:gd name="connsiteX108" fmla="*/ 4282794 w 4417162"/>
              <a:gd name="connsiteY108" fmla="*/ 5226050 h 6858000"/>
              <a:gd name="connsiteX109" fmla="*/ 4264318 w 4417162"/>
              <a:gd name="connsiteY109" fmla="*/ 5268912 h 6858000"/>
              <a:gd name="connsiteX110" fmla="*/ 4249203 w 4417162"/>
              <a:gd name="connsiteY110" fmla="*/ 5313362 h 6858000"/>
              <a:gd name="connsiteX111" fmla="*/ 4239125 w 4417162"/>
              <a:gd name="connsiteY111" fmla="*/ 5365750 h 6858000"/>
              <a:gd name="connsiteX112" fmla="*/ 4229047 w 4417162"/>
              <a:gd name="connsiteY112" fmla="*/ 5426075 h 6858000"/>
              <a:gd name="connsiteX113" fmla="*/ 4227367 w 4417162"/>
              <a:gd name="connsiteY113" fmla="*/ 5494337 h 6858000"/>
              <a:gd name="connsiteX114" fmla="*/ 4229047 w 4417162"/>
              <a:gd name="connsiteY114" fmla="*/ 5562600 h 6858000"/>
              <a:gd name="connsiteX115" fmla="*/ 4239125 w 4417162"/>
              <a:gd name="connsiteY115" fmla="*/ 5622925 h 6858000"/>
              <a:gd name="connsiteX116" fmla="*/ 4249203 w 4417162"/>
              <a:gd name="connsiteY116" fmla="*/ 5675312 h 6858000"/>
              <a:gd name="connsiteX117" fmla="*/ 4264318 w 4417162"/>
              <a:gd name="connsiteY117" fmla="*/ 5721350 h 6858000"/>
              <a:gd name="connsiteX118" fmla="*/ 4282794 w 4417162"/>
              <a:gd name="connsiteY118" fmla="*/ 5762625 h 6858000"/>
              <a:gd name="connsiteX119" fmla="*/ 4301270 w 4417162"/>
              <a:gd name="connsiteY119" fmla="*/ 5802312 h 6858000"/>
              <a:gd name="connsiteX120" fmla="*/ 4321425 w 4417162"/>
              <a:gd name="connsiteY120" fmla="*/ 5840412 h 6858000"/>
              <a:gd name="connsiteX121" fmla="*/ 4341580 w 4417162"/>
              <a:gd name="connsiteY121" fmla="*/ 5876925 h 6858000"/>
              <a:gd name="connsiteX122" fmla="*/ 4361735 w 4417162"/>
              <a:gd name="connsiteY122" fmla="*/ 5915025 h 6858000"/>
              <a:gd name="connsiteX123" fmla="*/ 4378531 w 4417162"/>
              <a:gd name="connsiteY123" fmla="*/ 5956300 h 6858000"/>
              <a:gd name="connsiteX124" fmla="*/ 4393648 w 4417162"/>
              <a:gd name="connsiteY124" fmla="*/ 6003925 h 6858000"/>
              <a:gd name="connsiteX125" fmla="*/ 4405405 w 4417162"/>
              <a:gd name="connsiteY125" fmla="*/ 6056312 h 6858000"/>
              <a:gd name="connsiteX126" fmla="*/ 4413803 w 4417162"/>
              <a:gd name="connsiteY126" fmla="*/ 6113462 h 6858000"/>
              <a:gd name="connsiteX127" fmla="*/ 4417162 w 4417162"/>
              <a:gd name="connsiteY127" fmla="*/ 6183312 h 6858000"/>
              <a:gd name="connsiteX128" fmla="*/ 4413803 w 4417162"/>
              <a:gd name="connsiteY128" fmla="*/ 6251575 h 6858000"/>
              <a:gd name="connsiteX129" fmla="*/ 4405405 w 4417162"/>
              <a:gd name="connsiteY129" fmla="*/ 6311900 h 6858000"/>
              <a:gd name="connsiteX130" fmla="*/ 4393648 w 4417162"/>
              <a:gd name="connsiteY130" fmla="*/ 6361112 h 6858000"/>
              <a:gd name="connsiteX131" fmla="*/ 4378531 w 4417162"/>
              <a:gd name="connsiteY131" fmla="*/ 6407150 h 6858000"/>
              <a:gd name="connsiteX132" fmla="*/ 4361735 w 4417162"/>
              <a:gd name="connsiteY132" fmla="*/ 6448425 h 6858000"/>
              <a:gd name="connsiteX133" fmla="*/ 4343260 w 4417162"/>
              <a:gd name="connsiteY133" fmla="*/ 6488112 h 6858000"/>
              <a:gd name="connsiteX134" fmla="*/ 4324784 w 4417162"/>
              <a:gd name="connsiteY134" fmla="*/ 6523037 h 6858000"/>
              <a:gd name="connsiteX135" fmla="*/ 4304629 w 4417162"/>
              <a:gd name="connsiteY135" fmla="*/ 6561137 h 6858000"/>
              <a:gd name="connsiteX136" fmla="*/ 4284474 w 4417162"/>
              <a:gd name="connsiteY136" fmla="*/ 6597650 h 6858000"/>
              <a:gd name="connsiteX137" fmla="*/ 4267678 w 4417162"/>
              <a:gd name="connsiteY137" fmla="*/ 6640512 h 6858000"/>
              <a:gd name="connsiteX138" fmla="*/ 4250882 w 4417162"/>
              <a:gd name="connsiteY138" fmla="*/ 6683375 h 6858000"/>
              <a:gd name="connsiteX139" fmla="*/ 4240804 w 4417162"/>
              <a:gd name="connsiteY139" fmla="*/ 6735762 h 6858000"/>
              <a:gd name="connsiteX140" fmla="*/ 4232407 w 4417162"/>
              <a:gd name="connsiteY140" fmla="*/ 6791325 h 6858000"/>
              <a:gd name="connsiteX141" fmla="*/ 4227367 w 4417162"/>
              <a:gd name="connsiteY141" fmla="*/ 6858000 h 6858000"/>
              <a:gd name="connsiteX142" fmla="*/ 2310062 w 4417162"/>
              <a:gd name="connsiteY142" fmla="*/ 6858000 h 6858000"/>
              <a:gd name="connsiteX143" fmla="*/ 144378 w 4417162"/>
              <a:gd name="connsiteY143" fmla="*/ 6858000 h 6858000"/>
              <a:gd name="connsiteX144" fmla="*/ 0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0" y="0"/>
                </a:moveTo>
                <a:lnTo>
                  <a:pt x="144378" y="0"/>
                </a:lnTo>
                <a:lnTo>
                  <a:pt x="2310062" y="0"/>
                </a:lnTo>
                <a:lnTo>
                  <a:pt x="4227367" y="0"/>
                </a:lnTo>
                <a:lnTo>
                  <a:pt x="4232407" y="66675"/>
                </a:lnTo>
                <a:lnTo>
                  <a:pt x="4240804" y="122237"/>
                </a:lnTo>
                <a:lnTo>
                  <a:pt x="4250882" y="174625"/>
                </a:lnTo>
                <a:lnTo>
                  <a:pt x="4267678" y="217487"/>
                </a:lnTo>
                <a:lnTo>
                  <a:pt x="4284474" y="260350"/>
                </a:lnTo>
                <a:lnTo>
                  <a:pt x="4304629" y="296862"/>
                </a:lnTo>
                <a:lnTo>
                  <a:pt x="4324784" y="334962"/>
                </a:lnTo>
                <a:lnTo>
                  <a:pt x="4343260" y="369887"/>
                </a:lnTo>
                <a:lnTo>
                  <a:pt x="4361735" y="409575"/>
                </a:lnTo>
                <a:lnTo>
                  <a:pt x="4378531" y="450850"/>
                </a:lnTo>
                <a:lnTo>
                  <a:pt x="4393648" y="496887"/>
                </a:lnTo>
                <a:lnTo>
                  <a:pt x="4405405" y="546100"/>
                </a:lnTo>
                <a:lnTo>
                  <a:pt x="4413803" y="606425"/>
                </a:lnTo>
                <a:lnTo>
                  <a:pt x="4417162" y="673100"/>
                </a:lnTo>
                <a:lnTo>
                  <a:pt x="4413803" y="744537"/>
                </a:lnTo>
                <a:lnTo>
                  <a:pt x="4405405" y="801687"/>
                </a:lnTo>
                <a:lnTo>
                  <a:pt x="4393648" y="854075"/>
                </a:lnTo>
                <a:lnTo>
                  <a:pt x="4378531" y="901700"/>
                </a:lnTo>
                <a:lnTo>
                  <a:pt x="4361735" y="942975"/>
                </a:lnTo>
                <a:lnTo>
                  <a:pt x="4341580" y="981075"/>
                </a:lnTo>
                <a:lnTo>
                  <a:pt x="4321425" y="1017587"/>
                </a:lnTo>
                <a:lnTo>
                  <a:pt x="4301270" y="1055687"/>
                </a:lnTo>
                <a:lnTo>
                  <a:pt x="4282794" y="1095375"/>
                </a:lnTo>
                <a:lnTo>
                  <a:pt x="4264318" y="1136650"/>
                </a:lnTo>
                <a:lnTo>
                  <a:pt x="4249203" y="1182687"/>
                </a:lnTo>
                <a:lnTo>
                  <a:pt x="4239125" y="1235075"/>
                </a:lnTo>
                <a:lnTo>
                  <a:pt x="4229047" y="1295400"/>
                </a:lnTo>
                <a:lnTo>
                  <a:pt x="4227367" y="1363662"/>
                </a:lnTo>
                <a:lnTo>
                  <a:pt x="4229047" y="1431925"/>
                </a:lnTo>
                <a:lnTo>
                  <a:pt x="4239125" y="1492250"/>
                </a:lnTo>
                <a:lnTo>
                  <a:pt x="4249203" y="1544637"/>
                </a:lnTo>
                <a:lnTo>
                  <a:pt x="4264318" y="1589087"/>
                </a:lnTo>
                <a:lnTo>
                  <a:pt x="4282794" y="1631950"/>
                </a:lnTo>
                <a:lnTo>
                  <a:pt x="4301270" y="1671637"/>
                </a:lnTo>
                <a:lnTo>
                  <a:pt x="4321425" y="1708150"/>
                </a:lnTo>
                <a:lnTo>
                  <a:pt x="4341580" y="1743075"/>
                </a:lnTo>
                <a:lnTo>
                  <a:pt x="4361735" y="1782762"/>
                </a:lnTo>
                <a:lnTo>
                  <a:pt x="4378531" y="1824037"/>
                </a:lnTo>
                <a:lnTo>
                  <a:pt x="4393648" y="1870075"/>
                </a:lnTo>
                <a:lnTo>
                  <a:pt x="4405405" y="1922462"/>
                </a:lnTo>
                <a:lnTo>
                  <a:pt x="4413803" y="1982787"/>
                </a:lnTo>
                <a:lnTo>
                  <a:pt x="4417162" y="2051050"/>
                </a:lnTo>
                <a:lnTo>
                  <a:pt x="4413803" y="2119312"/>
                </a:lnTo>
                <a:lnTo>
                  <a:pt x="4405405" y="2179637"/>
                </a:lnTo>
                <a:lnTo>
                  <a:pt x="4393648" y="2232025"/>
                </a:lnTo>
                <a:lnTo>
                  <a:pt x="4378531" y="2278062"/>
                </a:lnTo>
                <a:lnTo>
                  <a:pt x="4361735" y="2319337"/>
                </a:lnTo>
                <a:lnTo>
                  <a:pt x="4341580" y="2359025"/>
                </a:lnTo>
                <a:lnTo>
                  <a:pt x="4321425" y="2395537"/>
                </a:lnTo>
                <a:lnTo>
                  <a:pt x="4301270" y="2433637"/>
                </a:lnTo>
                <a:lnTo>
                  <a:pt x="4282794" y="2471737"/>
                </a:lnTo>
                <a:lnTo>
                  <a:pt x="4264318" y="2513012"/>
                </a:lnTo>
                <a:lnTo>
                  <a:pt x="4249203" y="2560637"/>
                </a:lnTo>
                <a:lnTo>
                  <a:pt x="4239125" y="2613025"/>
                </a:lnTo>
                <a:lnTo>
                  <a:pt x="4229047" y="2671762"/>
                </a:lnTo>
                <a:lnTo>
                  <a:pt x="4227367" y="2741612"/>
                </a:lnTo>
                <a:lnTo>
                  <a:pt x="4229047" y="2809875"/>
                </a:lnTo>
                <a:lnTo>
                  <a:pt x="4239125" y="2868612"/>
                </a:lnTo>
                <a:lnTo>
                  <a:pt x="4249203" y="2922587"/>
                </a:lnTo>
                <a:lnTo>
                  <a:pt x="4264318" y="2967037"/>
                </a:lnTo>
                <a:lnTo>
                  <a:pt x="4282794" y="3009900"/>
                </a:lnTo>
                <a:lnTo>
                  <a:pt x="4301270" y="3046412"/>
                </a:lnTo>
                <a:lnTo>
                  <a:pt x="4321425" y="3084512"/>
                </a:lnTo>
                <a:lnTo>
                  <a:pt x="4341580" y="3121025"/>
                </a:lnTo>
                <a:lnTo>
                  <a:pt x="4361735" y="3160712"/>
                </a:lnTo>
                <a:lnTo>
                  <a:pt x="4378531" y="3201987"/>
                </a:lnTo>
                <a:lnTo>
                  <a:pt x="4393648" y="3248025"/>
                </a:lnTo>
                <a:lnTo>
                  <a:pt x="4405405" y="3300412"/>
                </a:lnTo>
                <a:lnTo>
                  <a:pt x="4413803" y="3360737"/>
                </a:lnTo>
                <a:lnTo>
                  <a:pt x="4417162" y="3427412"/>
                </a:lnTo>
                <a:lnTo>
                  <a:pt x="4413803" y="3497262"/>
                </a:lnTo>
                <a:lnTo>
                  <a:pt x="4405405" y="3557587"/>
                </a:lnTo>
                <a:lnTo>
                  <a:pt x="4393648" y="3609975"/>
                </a:lnTo>
                <a:lnTo>
                  <a:pt x="4378531" y="3656012"/>
                </a:lnTo>
                <a:lnTo>
                  <a:pt x="4361735" y="3697287"/>
                </a:lnTo>
                <a:lnTo>
                  <a:pt x="4341580" y="3736975"/>
                </a:lnTo>
                <a:lnTo>
                  <a:pt x="4301270" y="3811587"/>
                </a:lnTo>
                <a:lnTo>
                  <a:pt x="4282794" y="3848100"/>
                </a:lnTo>
                <a:lnTo>
                  <a:pt x="4264318" y="3890962"/>
                </a:lnTo>
                <a:lnTo>
                  <a:pt x="4249203" y="3935412"/>
                </a:lnTo>
                <a:lnTo>
                  <a:pt x="4239125" y="3987800"/>
                </a:lnTo>
                <a:lnTo>
                  <a:pt x="4229047" y="4048125"/>
                </a:lnTo>
                <a:lnTo>
                  <a:pt x="4227367" y="4116387"/>
                </a:lnTo>
                <a:lnTo>
                  <a:pt x="4229047" y="4186237"/>
                </a:lnTo>
                <a:lnTo>
                  <a:pt x="4239125" y="4244975"/>
                </a:lnTo>
                <a:lnTo>
                  <a:pt x="4249203" y="4297362"/>
                </a:lnTo>
                <a:lnTo>
                  <a:pt x="4264318" y="4343400"/>
                </a:lnTo>
                <a:lnTo>
                  <a:pt x="4282794" y="4386262"/>
                </a:lnTo>
                <a:lnTo>
                  <a:pt x="4301270" y="4424362"/>
                </a:lnTo>
                <a:lnTo>
                  <a:pt x="4341580" y="4498975"/>
                </a:lnTo>
                <a:lnTo>
                  <a:pt x="4361735" y="4537075"/>
                </a:lnTo>
                <a:lnTo>
                  <a:pt x="4378531" y="4579937"/>
                </a:lnTo>
                <a:lnTo>
                  <a:pt x="4393648" y="4625975"/>
                </a:lnTo>
                <a:lnTo>
                  <a:pt x="4405405" y="4678362"/>
                </a:lnTo>
                <a:lnTo>
                  <a:pt x="4413803" y="4738687"/>
                </a:lnTo>
                <a:lnTo>
                  <a:pt x="4417162" y="4806950"/>
                </a:lnTo>
                <a:lnTo>
                  <a:pt x="4413803" y="4875212"/>
                </a:lnTo>
                <a:lnTo>
                  <a:pt x="4405405" y="4935537"/>
                </a:lnTo>
                <a:lnTo>
                  <a:pt x="4393648" y="4987925"/>
                </a:lnTo>
                <a:lnTo>
                  <a:pt x="4378531" y="5033962"/>
                </a:lnTo>
                <a:lnTo>
                  <a:pt x="4361735" y="5075237"/>
                </a:lnTo>
                <a:lnTo>
                  <a:pt x="4341580" y="5114925"/>
                </a:lnTo>
                <a:lnTo>
                  <a:pt x="4321425" y="5149850"/>
                </a:lnTo>
                <a:lnTo>
                  <a:pt x="4301270" y="5186362"/>
                </a:lnTo>
                <a:lnTo>
                  <a:pt x="4282794" y="5226050"/>
                </a:lnTo>
                <a:lnTo>
                  <a:pt x="4264318" y="5268912"/>
                </a:lnTo>
                <a:lnTo>
                  <a:pt x="4249203" y="5313362"/>
                </a:lnTo>
                <a:lnTo>
                  <a:pt x="4239125" y="5365750"/>
                </a:lnTo>
                <a:lnTo>
                  <a:pt x="4229047" y="5426075"/>
                </a:lnTo>
                <a:lnTo>
                  <a:pt x="4227367" y="5494337"/>
                </a:lnTo>
                <a:lnTo>
                  <a:pt x="4229047" y="5562600"/>
                </a:lnTo>
                <a:lnTo>
                  <a:pt x="4239125" y="5622925"/>
                </a:lnTo>
                <a:lnTo>
                  <a:pt x="4249203" y="5675312"/>
                </a:lnTo>
                <a:lnTo>
                  <a:pt x="4264318" y="5721350"/>
                </a:lnTo>
                <a:lnTo>
                  <a:pt x="4282794" y="5762625"/>
                </a:lnTo>
                <a:lnTo>
                  <a:pt x="4301270" y="5802312"/>
                </a:lnTo>
                <a:lnTo>
                  <a:pt x="4321425" y="5840412"/>
                </a:lnTo>
                <a:lnTo>
                  <a:pt x="4341580" y="5876925"/>
                </a:lnTo>
                <a:lnTo>
                  <a:pt x="4361735" y="5915025"/>
                </a:lnTo>
                <a:lnTo>
                  <a:pt x="4378531" y="5956300"/>
                </a:lnTo>
                <a:lnTo>
                  <a:pt x="4393648" y="6003925"/>
                </a:lnTo>
                <a:lnTo>
                  <a:pt x="4405405" y="6056312"/>
                </a:lnTo>
                <a:lnTo>
                  <a:pt x="4413803" y="6113462"/>
                </a:lnTo>
                <a:lnTo>
                  <a:pt x="4417162" y="6183312"/>
                </a:lnTo>
                <a:lnTo>
                  <a:pt x="4413803" y="6251575"/>
                </a:lnTo>
                <a:lnTo>
                  <a:pt x="4405405" y="6311900"/>
                </a:lnTo>
                <a:lnTo>
                  <a:pt x="4393648" y="6361112"/>
                </a:lnTo>
                <a:lnTo>
                  <a:pt x="4378531" y="6407150"/>
                </a:lnTo>
                <a:lnTo>
                  <a:pt x="4361735" y="6448425"/>
                </a:lnTo>
                <a:lnTo>
                  <a:pt x="4343260" y="6488112"/>
                </a:lnTo>
                <a:lnTo>
                  <a:pt x="4324784" y="6523037"/>
                </a:lnTo>
                <a:lnTo>
                  <a:pt x="4304629" y="6561137"/>
                </a:lnTo>
                <a:lnTo>
                  <a:pt x="4284474" y="6597650"/>
                </a:lnTo>
                <a:lnTo>
                  <a:pt x="4267678" y="6640512"/>
                </a:lnTo>
                <a:lnTo>
                  <a:pt x="4250882" y="6683375"/>
                </a:lnTo>
                <a:lnTo>
                  <a:pt x="4240804" y="6735762"/>
                </a:lnTo>
                <a:lnTo>
                  <a:pt x="4232407" y="6791325"/>
                </a:lnTo>
                <a:lnTo>
                  <a:pt x="4227367" y="6858000"/>
                </a:lnTo>
                <a:lnTo>
                  <a:pt x="2310062" y="6858000"/>
                </a:lnTo>
                <a:lnTo>
                  <a:pt x="144378" y="6858000"/>
                </a:lnTo>
                <a:lnTo>
                  <a:pt x="0" y="6858000"/>
                </a:lnTo>
                <a:close/>
              </a:path>
            </a:pathLst>
          </a:custGeom>
          <a:solidFill>
            <a:srgbClr val="FFFFFF"/>
          </a:solidFill>
          <a:ln w="0">
            <a:noFill/>
            <a:prstDash val="solid"/>
            <a:round/>
            <a:headEnd/>
            <a:tailEnd/>
          </a:ln>
        </p:spPr>
      </p:sp>
      <p:sp useBgFill="1">
        <p:nvSpPr>
          <p:cNvPr id="14" name="Freeform: Shape 13">
            <a:extLst>
              <a:ext uri="{FF2B5EF4-FFF2-40B4-BE49-F238E27FC236}">
                <a16:creationId xmlns:a16="http://schemas.microsoft.com/office/drawing/2014/main" id="{A7A4B465-FBCC-4CD4-89A1-82992A7B4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272784" cy="6858000"/>
          </a:xfrm>
          <a:custGeom>
            <a:avLst/>
            <a:gdLst>
              <a:gd name="connsiteX0" fmla="*/ 0 w 4272784"/>
              <a:gd name="connsiteY0" fmla="*/ 0 h 6858000"/>
              <a:gd name="connsiteX1" fmla="*/ 4082989 w 4272784"/>
              <a:gd name="connsiteY1" fmla="*/ 0 h 6858000"/>
              <a:gd name="connsiteX2" fmla="*/ 4088029 w 4272784"/>
              <a:gd name="connsiteY2" fmla="*/ 66675 h 6858000"/>
              <a:gd name="connsiteX3" fmla="*/ 4096426 w 4272784"/>
              <a:gd name="connsiteY3" fmla="*/ 122237 h 6858000"/>
              <a:gd name="connsiteX4" fmla="*/ 4106504 w 4272784"/>
              <a:gd name="connsiteY4" fmla="*/ 174625 h 6858000"/>
              <a:gd name="connsiteX5" fmla="*/ 4123300 w 4272784"/>
              <a:gd name="connsiteY5" fmla="*/ 217487 h 6858000"/>
              <a:gd name="connsiteX6" fmla="*/ 4140096 w 4272784"/>
              <a:gd name="connsiteY6" fmla="*/ 260350 h 6858000"/>
              <a:gd name="connsiteX7" fmla="*/ 4160251 w 4272784"/>
              <a:gd name="connsiteY7" fmla="*/ 296862 h 6858000"/>
              <a:gd name="connsiteX8" fmla="*/ 4180406 w 4272784"/>
              <a:gd name="connsiteY8" fmla="*/ 334962 h 6858000"/>
              <a:gd name="connsiteX9" fmla="*/ 4198882 w 4272784"/>
              <a:gd name="connsiteY9" fmla="*/ 369887 h 6858000"/>
              <a:gd name="connsiteX10" fmla="*/ 4217357 w 4272784"/>
              <a:gd name="connsiteY10" fmla="*/ 409575 h 6858000"/>
              <a:gd name="connsiteX11" fmla="*/ 4234153 w 4272784"/>
              <a:gd name="connsiteY11" fmla="*/ 450850 h 6858000"/>
              <a:gd name="connsiteX12" fmla="*/ 4249270 w 4272784"/>
              <a:gd name="connsiteY12" fmla="*/ 496887 h 6858000"/>
              <a:gd name="connsiteX13" fmla="*/ 4261027 w 4272784"/>
              <a:gd name="connsiteY13" fmla="*/ 546100 h 6858000"/>
              <a:gd name="connsiteX14" fmla="*/ 4269425 w 4272784"/>
              <a:gd name="connsiteY14" fmla="*/ 606425 h 6858000"/>
              <a:gd name="connsiteX15" fmla="*/ 4272784 w 4272784"/>
              <a:gd name="connsiteY15" fmla="*/ 673100 h 6858000"/>
              <a:gd name="connsiteX16" fmla="*/ 4269425 w 4272784"/>
              <a:gd name="connsiteY16" fmla="*/ 744537 h 6858000"/>
              <a:gd name="connsiteX17" fmla="*/ 4261027 w 4272784"/>
              <a:gd name="connsiteY17" fmla="*/ 801687 h 6858000"/>
              <a:gd name="connsiteX18" fmla="*/ 4249270 w 4272784"/>
              <a:gd name="connsiteY18" fmla="*/ 854075 h 6858000"/>
              <a:gd name="connsiteX19" fmla="*/ 4234153 w 4272784"/>
              <a:gd name="connsiteY19" fmla="*/ 901700 h 6858000"/>
              <a:gd name="connsiteX20" fmla="*/ 4217357 w 4272784"/>
              <a:gd name="connsiteY20" fmla="*/ 942975 h 6858000"/>
              <a:gd name="connsiteX21" fmla="*/ 4197202 w 4272784"/>
              <a:gd name="connsiteY21" fmla="*/ 981075 h 6858000"/>
              <a:gd name="connsiteX22" fmla="*/ 4177047 w 4272784"/>
              <a:gd name="connsiteY22" fmla="*/ 1017587 h 6858000"/>
              <a:gd name="connsiteX23" fmla="*/ 4156892 w 4272784"/>
              <a:gd name="connsiteY23" fmla="*/ 1055687 h 6858000"/>
              <a:gd name="connsiteX24" fmla="*/ 4138416 w 4272784"/>
              <a:gd name="connsiteY24" fmla="*/ 1095375 h 6858000"/>
              <a:gd name="connsiteX25" fmla="*/ 4119940 w 4272784"/>
              <a:gd name="connsiteY25" fmla="*/ 1136650 h 6858000"/>
              <a:gd name="connsiteX26" fmla="*/ 4104825 w 4272784"/>
              <a:gd name="connsiteY26" fmla="*/ 1182687 h 6858000"/>
              <a:gd name="connsiteX27" fmla="*/ 4094747 w 4272784"/>
              <a:gd name="connsiteY27" fmla="*/ 1235075 h 6858000"/>
              <a:gd name="connsiteX28" fmla="*/ 4084669 w 4272784"/>
              <a:gd name="connsiteY28" fmla="*/ 1295400 h 6858000"/>
              <a:gd name="connsiteX29" fmla="*/ 4082989 w 4272784"/>
              <a:gd name="connsiteY29" fmla="*/ 1363662 h 6858000"/>
              <a:gd name="connsiteX30" fmla="*/ 4084669 w 4272784"/>
              <a:gd name="connsiteY30" fmla="*/ 1431925 h 6858000"/>
              <a:gd name="connsiteX31" fmla="*/ 4094747 w 4272784"/>
              <a:gd name="connsiteY31" fmla="*/ 1492250 h 6858000"/>
              <a:gd name="connsiteX32" fmla="*/ 4104825 w 4272784"/>
              <a:gd name="connsiteY32" fmla="*/ 1544637 h 6858000"/>
              <a:gd name="connsiteX33" fmla="*/ 4119940 w 4272784"/>
              <a:gd name="connsiteY33" fmla="*/ 1589087 h 6858000"/>
              <a:gd name="connsiteX34" fmla="*/ 4138416 w 4272784"/>
              <a:gd name="connsiteY34" fmla="*/ 1631950 h 6858000"/>
              <a:gd name="connsiteX35" fmla="*/ 4156892 w 4272784"/>
              <a:gd name="connsiteY35" fmla="*/ 1671637 h 6858000"/>
              <a:gd name="connsiteX36" fmla="*/ 4177047 w 4272784"/>
              <a:gd name="connsiteY36" fmla="*/ 1708150 h 6858000"/>
              <a:gd name="connsiteX37" fmla="*/ 4197202 w 4272784"/>
              <a:gd name="connsiteY37" fmla="*/ 1743075 h 6858000"/>
              <a:gd name="connsiteX38" fmla="*/ 4217357 w 4272784"/>
              <a:gd name="connsiteY38" fmla="*/ 1782762 h 6858000"/>
              <a:gd name="connsiteX39" fmla="*/ 4234153 w 4272784"/>
              <a:gd name="connsiteY39" fmla="*/ 1824037 h 6858000"/>
              <a:gd name="connsiteX40" fmla="*/ 4249270 w 4272784"/>
              <a:gd name="connsiteY40" fmla="*/ 1870075 h 6858000"/>
              <a:gd name="connsiteX41" fmla="*/ 4261027 w 4272784"/>
              <a:gd name="connsiteY41" fmla="*/ 1922462 h 6858000"/>
              <a:gd name="connsiteX42" fmla="*/ 4269425 w 4272784"/>
              <a:gd name="connsiteY42" fmla="*/ 1982787 h 6858000"/>
              <a:gd name="connsiteX43" fmla="*/ 4272784 w 4272784"/>
              <a:gd name="connsiteY43" fmla="*/ 2051050 h 6858000"/>
              <a:gd name="connsiteX44" fmla="*/ 4269425 w 4272784"/>
              <a:gd name="connsiteY44" fmla="*/ 2119312 h 6858000"/>
              <a:gd name="connsiteX45" fmla="*/ 4261027 w 4272784"/>
              <a:gd name="connsiteY45" fmla="*/ 2179637 h 6858000"/>
              <a:gd name="connsiteX46" fmla="*/ 4249270 w 4272784"/>
              <a:gd name="connsiteY46" fmla="*/ 2232025 h 6858000"/>
              <a:gd name="connsiteX47" fmla="*/ 4234153 w 4272784"/>
              <a:gd name="connsiteY47" fmla="*/ 2278062 h 6858000"/>
              <a:gd name="connsiteX48" fmla="*/ 4217357 w 4272784"/>
              <a:gd name="connsiteY48" fmla="*/ 2319337 h 6858000"/>
              <a:gd name="connsiteX49" fmla="*/ 4197202 w 4272784"/>
              <a:gd name="connsiteY49" fmla="*/ 2359025 h 6858000"/>
              <a:gd name="connsiteX50" fmla="*/ 4177047 w 4272784"/>
              <a:gd name="connsiteY50" fmla="*/ 2395537 h 6858000"/>
              <a:gd name="connsiteX51" fmla="*/ 4156892 w 4272784"/>
              <a:gd name="connsiteY51" fmla="*/ 2433637 h 6858000"/>
              <a:gd name="connsiteX52" fmla="*/ 4138416 w 4272784"/>
              <a:gd name="connsiteY52" fmla="*/ 2471737 h 6858000"/>
              <a:gd name="connsiteX53" fmla="*/ 4119940 w 4272784"/>
              <a:gd name="connsiteY53" fmla="*/ 2513012 h 6858000"/>
              <a:gd name="connsiteX54" fmla="*/ 4104825 w 4272784"/>
              <a:gd name="connsiteY54" fmla="*/ 2560637 h 6858000"/>
              <a:gd name="connsiteX55" fmla="*/ 4094747 w 4272784"/>
              <a:gd name="connsiteY55" fmla="*/ 2613025 h 6858000"/>
              <a:gd name="connsiteX56" fmla="*/ 4084669 w 4272784"/>
              <a:gd name="connsiteY56" fmla="*/ 2671762 h 6858000"/>
              <a:gd name="connsiteX57" fmla="*/ 4082989 w 4272784"/>
              <a:gd name="connsiteY57" fmla="*/ 2741612 h 6858000"/>
              <a:gd name="connsiteX58" fmla="*/ 4084669 w 4272784"/>
              <a:gd name="connsiteY58" fmla="*/ 2809875 h 6858000"/>
              <a:gd name="connsiteX59" fmla="*/ 4094747 w 4272784"/>
              <a:gd name="connsiteY59" fmla="*/ 2868612 h 6858000"/>
              <a:gd name="connsiteX60" fmla="*/ 4104825 w 4272784"/>
              <a:gd name="connsiteY60" fmla="*/ 2922587 h 6858000"/>
              <a:gd name="connsiteX61" fmla="*/ 4119940 w 4272784"/>
              <a:gd name="connsiteY61" fmla="*/ 2967037 h 6858000"/>
              <a:gd name="connsiteX62" fmla="*/ 4138416 w 4272784"/>
              <a:gd name="connsiteY62" fmla="*/ 3009900 h 6858000"/>
              <a:gd name="connsiteX63" fmla="*/ 4156892 w 4272784"/>
              <a:gd name="connsiteY63" fmla="*/ 3046412 h 6858000"/>
              <a:gd name="connsiteX64" fmla="*/ 4177047 w 4272784"/>
              <a:gd name="connsiteY64" fmla="*/ 3084512 h 6858000"/>
              <a:gd name="connsiteX65" fmla="*/ 4197202 w 4272784"/>
              <a:gd name="connsiteY65" fmla="*/ 3121025 h 6858000"/>
              <a:gd name="connsiteX66" fmla="*/ 4217357 w 4272784"/>
              <a:gd name="connsiteY66" fmla="*/ 3160712 h 6858000"/>
              <a:gd name="connsiteX67" fmla="*/ 4234153 w 4272784"/>
              <a:gd name="connsiteY67" fmla="*/ 3201987 h 6858000"/>
              <a:gd name="connsiteX68" fmla="*/ 4249270 w 4272784"/>
              <a:gd name="connsiteY68" fmla="*/ 3248025 h 6858000"/>
              <a:gd name="connsiteX69" fmla="*/ 4261027 w 4272784"/>
              <a:gd name="connsiteY69" fmla="*/ 3300412 h 6858000"/>
              <a:gd name="connsiteX70" fmla="*/ 4269425 w 4272784"/>
              <a:gd name="connsiteY70" fmla="*/ 3360737 h 6858000"/>
              <a:gd name="connsiteX71" fmla="*/ 4272784 w 4272784"/>
              <a:gd name="connsiteY71" fmla="*/ 3427412 h 6858000"/>
              <a:gd name="connsiteX72" fmla="*/ 4269425 w 4272784"/>
              <a:gd name="connsiteY72" fmla="*/ 3497262 h 6858000"/>
              <a:gd name="connsiteX73" fmla="*/ 4261027 w 4272784"/>
              <a:gd name="connsiteY73" fmla="*/ 3557587 h 6858000"/>
              <a:gd name="connsiteX74" fmla="*/ 4249270 w 4272784"/>
              <a:gd name="connsiteY74" fmla="*/ 3609975 h 6858000"/>
              <a:gd name="connsiteX75" fmla="*/ 4234153 w 4272784"/>
              <a:gd name="connsiteY75" fmla="*/ 3656012 h 6858000"/>
              <a:gd name="connsiteX76" fmla="*/ 4217357 w 4272784"/>
              <a:gd name="connsiteY76" fmla="*/ 3697287 h 6858000"/>
              <a:gd name="connsiteX77" fmla="*/ 4197202 w 4272784"/>
              <a:gd name="connsiteY77" fmla="*/ 3736975 h 6858000"/>
              <a:gd name="connsiteX78" fmla="*/ 4156892 w 4272784"/>
              <a:gd name="connsiteY78" fmla="*/ 3811587 h 6858000"/>
              <a:gd name="connsiteX79" fmla="*/ 4138416 w 4272784"/>
              <a:gd name="connsiteY79" fmla="*/ 3848100 h 6858000"/>
              <a:gd name="connsiteX80" fmla="*/ 4119940 w 4272784"/>
              <a:gd name="connsiteY80" fmla="*/ 3890962 h 6858000"/>
              <a:gd name="connsiteX81" fmla="*/ 4104825 w 4272784"/>
              <a:gd name="connsiteY81" fmla="*/ 3935412 h 6858000"/>
              <a:gd name="connsiteX82" fmla="*/ 4094747 w 4272784"/>
              <a:gd name="connsiteY82" fmla="*/ 3987800 h 6858000"/>
              <a:gd name="connsiteX83" fmla="*/ 4084669 w 4272784"/>
              <a:gd name="connsiteY83" fmla="*/ 4048125 h 6858000"/>
              <a:gd name="connsiteX84" fmla="*/ 4082989 w 4272784"/>
              <a:gd name="connsiteY84" fmla="*/ 4116387 h 6858000"/>
              <a:gd name="connsiteX85" fmla="*/ 4084669 w 4272784"/>
              <a:gd name="connsiteY85" fmla="*/ 4186237 h 6858000"/>
              <a:gd name="connsiteX86" fmla="*/ 4094747 w 4272784"/>
              <a:gd name="connsiteY86" fmla="*/ 4244975 h 6858000"/>
              <a:gd name="connsiteX87" fmla="*/ 4104825 w 4272784"/>
              <a:gd name="connsiteY87" fmla="*/ 4297362 h 6858000"/>
              <a:gd name="connsiteX88" fmla="*/ 4119940 w 4272784"/>
              <a:gd name="connsiteY88" fmla="*/ 4343400 h 6858000"/>
              <a:gd name="connsiteX89" fmla="*/ 4138416 w 4272784"/>
              <a:gd name="connsiteY89" fmla="*/ 4386262 h 6858000"/>
              <a:gd name="connsiteX90" fmla="*/ 4156892 w 4272784"/>
              <a:gd name="connsiteY90" fmla="*/ 4424362 h 6858000"/>
              <a:gd name="connsiteX91" fmla="*/ 4197202 w 4272784"/>
              <a:gd name="connsiteY91" fmla="*/ 4498975 h 6858000"/>
              <a:gd name="connsiteX92" fmla="*/ 4217357 w 4272784"/>
              <a:gd name="connsiteY92" fmla="*/ 4537075 h 6858000"/>
              <a:gd name="connsiteX93" fmla="*/ 4234153 w 4272784"/>
              <a:gd name="connsiteY93" fmla="*/ 4579937 h 6858000"/>
              <a:gd name="connsiteX94" fmla="*/ 4249270 w 4272784"/>
              <a:gd name="connsiteY94" fmla="*/ 4625975 h 6858000"/>
              <a:gd name="connsiteX95" fmla="*/ 4261027 w 4272784"/>
              <a:gd name="connsiteY95" fmla="*/ 4678362 h 6858000"/>
              <a:gd name="connsiteX96" fmla="*/ 4269425 w 4272784"/>
              <a:gd name="connsiteY96" fmla="*/ 4738687 h 6858000"/>
              <a:gd name="connsiteX97" fmla="*/ 4272784 w 4272784"/>
              <a:gd name="connsiteY97" fmla="*/ 4806950 h 6858000"/>
              <a:gd name="connsiteX98" fmla="*/ 4269425 w 4272784"/>
              <a:gd name="connsiteY98" fmla="*/ 4875212 h 6858000"/>
              <a:gd name="connsiteX99" fmla="*/ 4261027 w 4272784"/>
              <a:gd name="connsiteY99" fmla="*/ 4935537 h 6858000"/>
              <a:gd name="connsiteX100" fmla="*/ 4249270 w 4272784"/>
              <a:gd name="connsiteY100" fmla="*/ 4987925 h 6858000"/>
              <a:gd name="connsiteX101" fmla="*/ 4234153 w 4272784"/>
              <a:gd name="connsiteY101" fmla="*/ 5033962 h 6858000"/>
              <a:gd name="connsiteX102" fmla="*/ 4217357 w 4272784"/>
              <a:gd name="connsiteY102" fmla="*/ 5075237 h 6858000"/>
              <a:gd name="connsiteX103" fmla="*/ 4197202 w 4272784"/>
              <a:gd name="connsiteY103" fmla="*/ 5114925 h 6858000"/>
              <a:gd name="connsiteX104" fmla="*/ 4177047 w 4272784"/>
              <a:gd name="connsiteY104" fmla="*/ 5149850 h 6858000"/>
              <a:gd name="connsiteX105" fmla="*/ 4156892 w 4272784"/>
              <a:gd name="connsiteY105" fmla="*/ 5186362 h 6858000"/>
              <a:gd name="connsiteX106" fmla="*/ 4138416 w 4272784"/>
              <a:gd name="connsiteY106" fmla="*/ 5226050 h 6858000"/>
              <a:gd name="connsiteX107" fmla="*/ 4119940 w 4272784"/>
              <a:gd name="connsiteY107" fmla="*/ 5268912 h 6858000"/>
              <a:gd name="connsiteX108" fmla="*/ 4104825 w 4272784"/>
              <a:gd name="connsiteY108" fmla="*/ 5313362 h 6858000"/>
              <a:gd name="connsiteX109" fmla="*/ 4094747 w 4272784"/>
              <a:gd name="connsiteY109" fmla="*/ 5365750 h 6858000"/>
              <a:gd name="connsiteX110" fmla="*/ 4084669 w 4272784"/>
              <a:gd name="connsiteY110" fmla="*/ 5426075 h 6858000"/>
              <a:gd name="connsiteX111" fmla="*/ 4082989 w 4272784"/>
              <a:gd name="connsiteY111" fmla="*/ 5494337 h 6858000"/>
              <a:gd name="connsiteX112" fmla="*/ 4084669 w 4272784"/>
              <a:gd name="connsiteY112" fmla="*/ 5562600 h 6858000"/>
              <a:gd name="connsiteX113" fmla="*/ 4094747 w 4272784"/>
              <a:gd name="connsiteY113" fmla="*/ 5622925 h 6858000"/>
              <a:gd name="connsiteX114" fmla="*/ 4104825 w 4272784"/>
              <a:gd name="connsiteY114" fmla="*/ 5675312 h 6858000"/>
              <a:gd name="connsiteX115" fmla="*/ 4119940 w 4272784"/>
              <a:gd name="connsiteY115" fmla="*/ 5721350 h 6858000"/>
              <a:gd name="connsiteX116" fmla="*/ 4138416 w 4272784"/>
              <a:gd name="connsiteY116" fmla="*/ 5762625 h 6858000"/>
              <a:gd name="connsiteX117" fmla="*/ 4156892 w 4272784"/>
              <a:gd name="connsiteY117" fmla="*/ 5802312 h 6858000"/>
              <a:gd name="connsiteX118" fmla="*/ 4177047 w 4272784"/>
              <a:gd name="connsiteY118" fmla="*/ 5840412 h 6858000"/>
              <a:gd name="connsiteX119" fmla="*/ 4197202 w 4272784"/>
              <a:gd name="connsiteY119" fmla="*/ 5876925 h 6858000"/>
              <a:gd name="connsiteX120" fmla="*/ 4217357 w 4272784"/>
              <a:gd name="connsiteY120" fmla="*/ 5915025 h 6858000"/>
              <a:gd name="connsiteX121" fmla="*/ 4234153 w 4272784"/>
              <a:gd name="connsiteY121" fmla="*/ 5956300 h 6858000"/>
              <a:gd name="connsiteX122" fmla="*/ 4249270 w 4272784"/>
              <a:gd name="connsiteY122" fmla="*/ 6003925 h 6858000"/>
              <a:gd name="connsiteX123" fmla="*/ 4261027 w 4272784"/>
              <a:gd name="connsiteY123" fmla="*/ 6056312 h 6858000"/>
              <a:gd name="connsiteX124" fmla="*/ 4269425 w 4272784"/>
              <a:gd name="connsiteY124" fmla="*/ 6113462 h 6858000"/>
              <a:gd name="connsiteX125" fmla="*/ 4272784 w 4272784"/>
              <a:gd name="connsiteY125" fmla="*/ 6183312 h 6858000"/>
              <a:gd name="connsiteX126" fmla="*/ 4269425 w 4272784"/>
              <a:gd name="connsiteY126" fmla="*/ 6251575 h 6858000"/>
              <a:gd name="connsiteX127" fmla="*/ 4261027 w 4272784"/>
              <a:gd name="connsiteY127" fmla="*/ 6311900 h 6858000"/>
              <a:gd name="connsiteX128" fmla="*/ 4249270 w 4272784"/>
              <a:gd name="connsiteY128" fmla="*/ 6361112 h 6858000"/>
              <a:gd name="connsiteX129" fmla="*/ 4234153 w 4272784"/>
              <a:gd name="connsiteY129" fmla="*/ 6407150 h 6858000"/>
              <a:gd name="connsiteX130" fmla="*/ 4217357 w 4272784"/>
              <a:gd name="connsiteY130" fmla="*/ 6448425 h 6858000"/>
              <a:gd name="connsiteX131" fmla="*/ 4198882 w 4272784"/>
              <a:gd name="connsiteY131" fmla="*/ 6488112 h 6858000"/>
              <a:gd name="connsiteX132" fmla="*/ 4180406 w 4272784"/>
              <a:gd name="connsiteY132" fmla="*/ 6523037 h 6858000"/>
              <a:gd name="connsiteX133" fmla="*/ 4160251 w 4272784"/>
              <a:gd name="connsiteY133" fmla="*/ 6561137 h 6858000"/>
              <a:gd name="connsiteX134" fmla="*/ 4140096 w 4272784"/>
              <a:gd name="connsiteY134" fmla="*/ 6597650 h 6858000"/>
              <a:gd name="connsiteX135" fmla="*/ 4123300 w 4272784"/>
              <a:gd name="connsiteY135" fmla="*/ 6640512 h 6858000"/>
              <a:gd name="connsiteX136" fmla="*/ 4106504 w 4272784"/>
              <a:gd name="connsiteY136" fmla="*/ 6683375 h 6858000"/>
              <a:gd name="connsiteX137" fmla="*/ 4096426 w 4272784"/>
              <a:gd name="connsiteY137" fmla="*/ 6735762 h 6858000"/>
              <a:gd name="connsiteX138" fmla="*/ 4088029 w 4272784"/>
              <a:gd name="connsiteY138" fmla="*/ 6791325 h 6858000"/>
              <a:gd name="connsiteX139" fmla="*/ 4082989 w 4272784"/>
              <a:gd name="connsiteY139" fmla="*/ 6858000 h 6858000"/>
              <a:gd name="connsiteX140" fmla="*/ 0 w 427278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272784" h="6858000">
                <a:moveTo>
                  <a:pt x="0" y="0"/>
                </a:moveTo>
                <a:lnTo>
                  <a:pt x="4082989" y="0"/>
                </a:lnTo>
                <a:lnTo>
                  <a:pt x="4088029" y="66675"/>
                </a:lnTo>
                <a:lnTo>
                  <a:pt x="4096426" y="122237"/>
                </a:lnTo>
                <a:lnTo>
                  <a:pt x="4106504" y="174625"/>
                </a:lnTo>
                <a:lnTo>
                  <a:pt x="4123300" y="217487"/>
                </a:lnTo>
                <a:lnTo>
                  <a:pt x="4140096" y="260350"/>
                </a:lnTo>
                <a:lnTo>
                  <a:pt x="4160251" y="296862"/>
                </a:lnTo>
                <a:lnTo>
                  <a:pt x="4180406" y="334962"/>
                </a:lnTo>
                <a:lnTo>
                  <a:pt x="4198882" y="369887"/>
                </a:lnTo>
                <a:lnTo>
                  <a:pt x="4217357" y="409575"/>
                </a:lnTo>
                <a:lnTo>
                  <a:pt x="4234153" y="450850"/>
                </a:lnTo>
                <a:lnTo>
                  <a:pt x="4249270" y="496887"/>
                </a:lnTo>
                <a:lnTo>
                  <a:pt x="4261027" y="546100"/>
                </a:lnTo>
                <a:lnTo>
                  <a:pt x="4269425" y="606425"/>
                </a:lnTo>
                <a:lnTo>
                  <a:pt x="4272784" y="673100"/>
                </a:lnTo>
                <a:lnTo>
                  <a:pt x="4269425" y="744537"/>
                </a:lnTo>
                <a:lnTo>
                  <a:pt x="4261027" y="801687"/>
                </a:lnTo>
                <a:lnTo>
                  <a:pt x="4249270" y="854075"/>
                </a:lnTo>
                <a:lnTo>
                  <a:pt x="4234153" y="901700"/>
                </a:lnTo>
                <a:lnTo>
                  <a:pt x="4217357" y="942975"/>
                </a:lnTo>
                <a:lnTo>
                  <a:pt x="4197202" y="981075"/>
                </a:lnTo>
                <a:lnTo>
                  <a:pt x="4177047" y="1017587"/>
                </a:lnTo>
                <a:lnTo>
                  <a:pt x="4156892" y="1055687"/>
                </a:lnTo>
                <a:lnTo>
                  <a:pt x="4138416" y="1095375"/>
                </a:lnTo>
                <a:lnTo>
                  <a:pt x="4119940" y="1136650"/>
                </a:lnTo>
                <a:lnTo>
                  <a:pt x="4104825" y="1182687"/>
                </a:lnTo>
                <a:lnTo>
                  <a:pt x="4094747" y="1235075"/>
                </a:lnTo>
                <a:lnTo>
                  <a:pt x="4084669" y="1295400"/>
                </a:lnTo>
                <a:lnTo>
                  <a:pt x="4082989" y="1363662"/>
                </a:lnTo>
                <a:lnTo>
                  <a:pt x="4084669" y="1431925"/>
                </a:lnTo>
                <a:lnTo>
                  <a:pt x="4094747" y="1492250"/>
                </a:lnTo>
                <a:lnTo>
                  <a:pt x="4104825" y="1544637"/>
                </a:lnTo>
                <a:lnTo>
                  <a:pt x="4119940" y="1589087"/>
                </a:lnTo>
                <a:lnTo>
                  <a:pt x="4138416" y="1631950"/>
                </a:lnTo>
                <a:lnTo>
                  <a:pt x="4156892" y="1671637"/>
                </a:lnTo>
                <a:lnTo>
                  <a:pt x="4177047" y="1708150"/>
                </a:lnTo>
                <a:lnTo>
                  <a:pt x="4197202" y="1743075"/>
                </a:lnTo>
                <a:lnTo>
                  <a:pt x="4217357" y="1782762"/>
                </a:lnTo>
                <a:lnTo>
                  <a:pt x="4234153" y="1824037"/>
                </a:lnTo>
                <a:lnTo>
                  <a:pt x="4249270" y="1870075"/>
                </a:lnTo>
                <a:lnTo>
                  <a:pt x="4261027" y="1922462"/>
                </a:lnTo>
                <a:lnTo>
                  <a:pt x="4269425" y="1982787"/>
                </a:lnTo>
                <a:lnTo>
                  <a:pt x="4272784" y="2051050"/>
                </a:lnTo>
                <a:lnTo>
                  <a:pt x="4269425" y="2119312"/>
                </a:lnTo>
                <a:lnTo>
                  <a:pt x="4261027" y="2179637"/>
                </a:lnTo>
                <a:lnTo>
                  <a:pt x="4249270" y="2232025"/>
                </a:lnTo>
                <a:lnTo>
                  <a:pt x="4234153" y="2278062"/>
                </a:lnTo>
                <a:lnTo>
                  <a:pt x="4217357" y="2319337"/>
                </a:lnTo>
                <a:lnTo>
                  <a:pt x="4197202" y="2359025"/>
                </a:lnTo>
                <a:lnTo>
                  <a:pt x="4177047" y="2395537"/>
                </a:lnTo>
                <a:lnTo>
                  <a:pt x="4156892" y="2433637"/>
                </a:lnTo>
                <a:lnTo>
                  <a:pt x="4138416" y="2471737"/>
                </a:lnTo>
                <a:lnTo>
                  <a:pt x="4119940" y="2513012"/>
                </a:lnTo>
                <a:lnTo>
                  <a:pt x="4104825" y="2560637"/>
                </a:lnTo>
                <a:lnTo>
                  <a:pt x="4094747" y="2613025"/>
                </a:lnTo>
                <a:lnTo>
                  <a:pt x="4084669" y="2671762"/>
                </a:lnTo>
                <a:lnTo>
                  <a:pt x="4082989" y="2741612"/>
                </a:lnTo>
                <a:lnTo>
                  <a:pt x="4084669" y="2809875"/>
                </a:lnTo>
                <a:lnTo>
                  <a:pt x="4094747" y="2868612"/>
                </a:lnTo>
                <a:lnTo>
                  <a:pt x="4104825" y="2922587"/>
                </a:lnTo>
                <a:lnTo>
                  <a:pt x="4119940" y="2967037"/>
                </a:lnTo>
                <a:lnTo>
                  <a:pt x="4138416" y="3009900"/>
                </a:lnTo>
                <a:lnTo>
                  <a:pt x="4156892" y="3046412"/>
                </a:lnTo>
                <a:lnTo>
                  <a:pt x="4177047" y="3084512"/>
                </a:lnTo>
                <a:lnTo>
                  <a:pt x="4197202" y="3121025"/>
                </a:lnTo>
                <a:lnTo>
                  <a:pt x="4217357" y="3160712"/>
                </a:lnTo>
                <a:lnTo>
                  <a:pt x="4234153" y="3201987"/>
                </a:lnTo>
                <a:lnTo>
                  <a:pt x="4249270" y="3248025"/>
                </a:lnTo>
                <a:lnTo>
                  <a:pt x="4261027" y="3300412"/>
                </a:lnTo>
                <a:lnTo>
                  <a:pt x="4269425" y="3360737"/>
                </a:lnTo>
                <a:lnTo>
                  <a:pt x="4272784" y="3427412"/>
                </a:lnTo>
                <a:lnTo>
                  <a:pt x="4269425" y="3497262"/>
                </a:lnTo>
                <a:lnTo>
                  <a:pt x="4261027" y="3557587"/>
                </a:lnTo>
                <a:lnTo>
                  <a:pt x="4249270" y="3609975"/>
                </a:lnTo>
                <a:lnTo>
                  <a:pt x="4234153" y="3656012"/>
                </a:lnTo>
                <a:lnTo>
                  <a:pt x="4217357" y="3697287"/>
                </a:lnTo>
                <a:lnTo>
                  <a:pt x="4197202" y="3736975"/>
                </a:lnTo>
                <a:lnTo>
                  <a:pt x="4156892" y="3811587"/>
                </a:lnTo>
                <a:lnTo>
                  <a:pt x="4138416" y="3848100"/>
                </a:lnTo>
                <a:lnTo>
                  <a:pt x="4119940" y="3890962"/>
                </a:lnTo>
                <a:lnTo>
                  <a:pt x="4104825" y="3935412"/>
                </a:lnTo>
                <a:lnTo>
                  <a:pt x="4094747" y="3987800"/>
                </a:lnTo>
                <a:lnTo>
                  <a:pt x="4084669" y="4048125"/>
                </a:lnTo>
                <a:lnTo>
                  <a:pt x="4082989" y="4116387"/>
                </a:lnTo>
                <a:lnTo>
                  <a:pt x="4084669" y="4186237"/>
                </a:lnTo>
                <a:lnTo>
                  <a:pt x="4094747" y="4244975"/>
                </a:lnTo>
                <a:lnTo>
                  <a:pt x="4104825" y="4297362"/>
                </a:lnTo>
                <a:lnTo>
                  <a:pt x="4119940" y="4343400"/>
                </a:lnTo>
                <a:lnTo>
                  <a:pt x="4138416" y="4386262"/>
                </a:lnTo>
                <a:lnTo>
                  <a:pt x="4156892" y="4424362"/>
                </a:lnTo>
                <a:lnTo>
                  <a:pt x="4197202" y="4498975"/>
                </a:lnTo>
                <a:lnTo>
                  <a:pt x="4217357" y="4537075"/>
                </a:lnTo>
                <a:lnTo>
                  <a:pt x="4234153" y="4579937"/>
                </a:lnTo>
                <a:lnTo>
                  <a:pt x="4249270" y="4625975"/>
                </a:lnTo>
                <a:lnTo>
                  <a:pt x="4261027" y="4678362"/>
                </a:lnTo>
                <a:lnTo>
                  <a:pt x="4269425" y="4738687"/>
                </a:lnTo>
                <a:lnTo>
                  <a:pt x="4272784" y="4806950"/>
                </a:lnTo>
                <a:lnTo>
                  <a:pt x="4269425" y="4875212"/>
                </a:lnTo>
                <a:lnTo>
                  <a:pt x="4261027" y="4935537"/>
                </a:lnTo>
                <a:lnTo>
                  <a:pt x="4249270" y="4987925"/>
                </a:lnTo>
                <a:lnTo>
                  <a:pt x="4234153" y="5033962"/>
                </a:lnTo>
                <a:lnTo>
                  <a:pt x="4217357" y="5075237"/>
                </a:lnTo>
                <a:lnTo>
                  <a:pt x="4197202" y="5114925"/>
                </a:lnTo>
                <a:lnTo>
                  <a:pt x="4177047" y="5149850"/>
                </a:lnTo>
                <a:lnTo>
                  <a:pt x="4156892" y="5186362"/>
                </a:lnTo>
                <a:lnTo>
                  <a:pt x="4138416" y="5226050"/>
                </a:lnTo>
                <a:lnTo>
                  <a:pt x="4119940" y="5268912"/>
                </a:lnTo>
                <a:lnTo>
                  <a:pt x="4104825" y="5313362"/>
                </a:lnTo>
                <a:lnTo>
                  <a:pt x="4094747" y="5365750"/>
                </a:lnTo>
                <a:lnTo>
                  <a:pt x="4084669" y="5426075"/>
                </a:lnTo>
                <a:lnTo>
                  <a:pt x="4082989" y="5494337"/>
                </a:lnTo>
                <a:lnTo>
                  <a:pt x="4084669" y="5562600"/>
                </a:lnTo>
                <a:lnTo>
                  <a:pt x="4094747" y="5622925"/>
                </a:lnTo>
                <a:lnTo>
                  <a:pt x="4104825" y="5675312"/>
                </a:lnTo>
                <a:lnTo>
                  <a:pt x="4119940" y="5721350"/>
                </a:lnTo>
                <a:lnTo>
                  <a:pt x="4138416" y="5762625"/>
                </a:lnTo>
                <a:lnTo>
                  <a:pt x="4156892" y="5802312"/>
                </a:lnTo>
                <a:lnTo>
                  <a:pt x="4177047" y="5840412"/>
                </a:lnTo>
                <a:lnTo>
                  <a:pt x="4197202" y="5876925"/>
                </a:lnTo>
                <a:lnTo>
                  <a:pt x="4217357" y="5915025"/>
                </a:lnTo>
                <a:lnTo>
                  <a:pt x="4234153" y="5956300"/>
                </a:lnTo>
                <a:lnTo>
                  <a:pt x="4249270" y="6003925"/>
                </a:lnTo>
                <a:lnTo>
                  <a:pt x="4261027" y="6056312"/>
                </a:lnTo>
                <a:lnTo>
                  <a:pt x="4269425" y="6113462"/>
                </a:lnTo>
                <a:lnTo>
                  <a:pt x="4272784" y="6183312"/>
                </a:lnTo>
                <a:lnTo>
                  <a:pt x="4269425" y="6251575"/>
                </a:lnTo>
                <a:lnTo>
                  <a:pt x="4261027" y="6311900"/>
                </a:lnTo>
                <a:lnTo>
                  <a:pt x="4249270" y="6361112"/>
                </a:lnTo>
                <a:lnTo>
                  <a:pt x="4234153" y="6407150"/>
                </a:lnTo>
                <a:lnTo>
                  <a:pt x="4217357" y="6448425"/>
                </a:lnTo>
                <a:lnTo>
                  <a:pt x="4198882" y="6488112"/>
                </a:lnTo>
                <a:lnTo>
                  <a:pt x="4180406" y="6523037"/>
                </a:lnTo>
                <a:lnTo>
                  <a:pt x="4160251" y="6561137"/>
                </a:lnTo>
                <a:lnTo>
                  <a:pt x="4140096" y="6597650"/>
                </a:lnTo>
                <a:lnTo>
                  <a:pt x="4123300" y="6640512"/>
                </a:lnTo>
                <a:lnTo>
                  <a:pt x="4106504" y="6683375"/>
                </a:lnTo>
                <a:lnTo>
                  <a:pt x="4096426" y="6735762"/>
                </a:lnTo>
                <a:lnTo>
                  <a:pt x="4088029" y="6791325"/>
                </a:lnTo>
                <a:lnTo>
                  <a:pt x="4082989" y="6858000"/>
                </a:lnTo>
                <a:lnTo>
                  <a:pt x="0" y="6858000"/>
                </a:lnTo>
                <a:close/>
              </a:path>
            </a:pathLst>
          </a:custGeom>
          <a:ln w="0">
            <a:noFill/>
            <a:prstDash val="solid"/>
            <a:round/>
            <a:headEnd/>
            <a:tailEnd/>
          </a:ln>
        </p:spPr>
        <p:txBody>
          <a:bodyPr/>
          <a:lstStyle/>
          <a:p>
            <a:endParaRPr lang="en-US" dirty="0"/>
          </a:p>
        </p:txBody>
      </p:sp>
      <p:sp>
        <p:nvSpPr>
          <p:cNvPr id="16" name="Freeform: Shape 15">
            <a:extLst>
              <a:ext uri="{FF2B5EF4-FFF2-40B4-BE49-F238E27FC236}">
                <a16:creationId xmlns:a16="http://schemas.microsoft.com/office/drawing/2014/main" id="{909E572F-9CDC-4214-9D42-FF0017649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17162" cy="6858000"/>
          </a:xfrm>
          <a:custGeom>
            <a:avLst/>
            <a:gdLst>
              <a:gd name="connsiteX0" fmla="*/ 4417162 w 4417162"/>
              <a:gd name="connsiteY0" fmla="*/ 0 h 6858000"/>
              <a:gd name="connsiteX1" fmla="*/ 334174 w 4417162"/>
              <a:gd name="connsiteY1" fmla="*/ 0 h 6858000"/>
              <a:gd name="connsiteX2" fmla="*/ 334173 w 4417162"/>
              <a:gd name="connsiteY2" fmla="*/ 0 h 6858000"/>
              <a:gd name="connsiteX3" fmla="*/ 189795 w 4417162"/>
              <a:gd name="connsiteY3" fmla="*/ 0 h 6858000"/>
              <a:gd name="connsiteX4" fmla="*/ 184756 w 4417162"/>
              <a:gd name="connsiteY4" fmla="*/ 66675 h 6858000"/>
              <a:gd name="connsiteX5" fmla="*/ 176358 w 4417162"/>
              <a:gd name="connsiteY5" fmla="*/ 122237 h 6858000"/>
              <a:gd name="connsiteX6" fmla="*/ 166281 w 4417162"/>
              <a:gd name="connsiteY6" fmla="*/ 174625 h 6858000"/>
              <a:gd name="connsiteX7" fmla="*/ 149485 w 4417162"/>
              <a:gd name="connsiteY7" fmla="*/ 217487 h 6858000"/>
              <a:gd name="connsiteX8" fmla="*/ 132689 w 4417162"/>
              <a:gd name="connsiteY8" fmla="*/ 260350 h 6858000"/>
              <a:gd name="connsiteX9" fmla="*/ 112534 w 4417162"/>
              <a:gd name="connsiteY9" fmla="*/ 296862 h 6858000"/>
              <a:gd name="connsiteX10" fmla="*/ 92379 w 4417162"/>
              <a:gd name="connsiteY10" fmla="*/ 334962 h 6858000"/>
              <a:gd name="connsiteX11" fmla="*/ 73903 w 4417162"/>
              <a:gd name="connsiteY11" fmla="*/ 369887 h 6858000"/>
              <a:gd name="connsiteX12" fmla="*/ 55427 w 4417162"/>
              <a:gd name="connsiteY12" fmla="*/ 409575 h 6858000"/>
              <a:gd name="connsiteX13" fmla="*/ 38632 w 4417162"/>
              <a:gd name="connsiteY13" fmla="*/ 450850 h 6858000"/>
              <a:gd name="connsiteX14" fmla="*/ 23515 w 4417162"/>
              <a:gd name="connsiteY14" fmla="*/ 496887 h 6858000"/>
              <a:gd name="connsiteX15" fmla="*/ 11758 w 4417162"/>
              <a:gd name="connsiteY15" fmla="*/ 546100 h 6858000"/>
              <a:gd name="connsiteX16" fmla="*/ 3359 w 4417162"/>
              <a:gd name="connsiteY16" fmla="*/ 606425 h 6858000"/>
              <a:gd name="connsiteX17" fmla="*/ 0 w 4417162"/>
              <a:gd name="connsiteY17" fmla="*/ 673100 h 6858000"/>
              <a:gd name="connsiteX18" fmla="*/ 3359 w 4417162"/>
              <a:gd name="connsiteY18" fmla="*/ 744537 h 6858000"/>
              <a:gd name="connsiteX19" fmla="*/ 11758 w 4417162"/>
              <a:gd name="connsiteY19" fmla="*/ 801687 h 6858000"/>
              <a:gd name="connsiteX20" fmla="*/ 23515 w 4417162"/>
              <a:gd name="connsiteY20" fmla="*/ 854075 h 6858000"/>
              <a:gd name="connsiteX21" fmla="*/ 38632 w 4417162"/>
              <a:gd name="connsiteY21" fmla="*/ 901700 h 6858000"/>
              <a:gd name="connsiteX22" fmla="*/ 55427 w 4417162"/>
              <a:gd name="connsiteY22" fmla="*/ 942975 h 6858000"/>
              <a:gd name="connsiteX23" fmla="*/ 75583 w 4417162"/>
              <a:gd name="connsiteY23" fmla="*/ 981075 h 6858000"/>
              <a:gd name="connsiteX24" fmla="*/ 95738 w 4417162"/>
              <a:gd name="connsiteY24" fmla="*/ 1017587 h 6858000"/>
              <a:gd name="connsiteX25" fmla="*/ 115893 w 4417162"/>
              <a:gd name="connsiteY25" fmla="*/ 1055687 h 6858000"/>
              <a:gd name="connsiteX26" fmla="*/ 134368 w 4417162"/>
              <a:gd name="connsiteY26" fmla="*/ 1095375 h 6858000"/>
              <a:gd name="connsiteX27" fmla="*/ 152844 w 4417162"/>
              <a:gd name="connsiteY27" fmla="*/ 1136650 h 6858000"/>
              <a:gd name="connsiteX28" fmla="*/ 167960 w 4417162"/>
              <a:gd name="connsiteY28" fmla="*/ 1182687 h 6858000"/>
              <a:gd name="connsiteX29" fmla="*/ 178038 w 4417162"/>
              <a:gd name="connsiteY29" fmla="*/ 1235075 h 6858000"/>
              <a:gd name="connsiteX30" fmla="*/ 188115 w 4417162"/>
              <a:gd name="connsiteY30" fmla="*/ 1295400 h 6858000"/>
              <a:gd name="connsiteX31" fmla="*/ 189795 w 4417162"/>
              <a:gd name="connsiteY31" fmla="*/ 1363662 h 6858000"/>
              <a:gd name="connsiteX32" fmla="*/ 188115 w 4417162"/>
              <a:gd name="connsiteY32" fmla="*/ 1431925 h 6858000"/>
              <a:gd name="connsiteX33" fmla="*/ 178038 w 4417162"/>
              <a:gd name="connsiteY33" fmla="*/ 1492250 h 6858000"/>
              <a:gd name="connsiteX34" fmla="*/ 167960 w 4417162"/>
              <a:gd name="connsiteY34" fmla="*/ 1544637 h 6858000"/>
              <a:gd name="connsiteX35" fmla="*/ 152844 w 4417162"/>
              <a:gd name="connsiteY35" fmla="*/ 1589087 h 6858000"/>
              <a:gd name="connsiteX36" fmla="*/ 134368 w 4417162"/>
              <a:gd name="connsiteY36" fmla="*/ 1631950 h 6858000"/>
              <a:gd name="connsiteX37" fmla="*/ 115893 w 4417162"/>
              <a:gd name="connsiteY37" fmla="*/ 1671637 h 6858000"/>
              <a:gd name="connsiteX38" fmla="*/ 95738 w 4417162"/>
              <a:gd name="connsiteY38" fmla="*/ 1708150 h 6858000"/>
              <a:gd name="connsiteX39" fmla="*/ 75583 w 4417162"/>
              <a:gd name="connsiteY39" fmla="*/ 1743075 h 6858000"/>
              <a:gd name="connsiteX40" fmla="*/ 55427 w 4417162"/>
              <a:gd name="connsiteY40" fmla="*/ 1782762 h 6858000"/>
              <a:gd name="connsiteX41" fmla="*/ 38632 w 4417162"/>
              <a:gd name="connsiteY41" fmla="*/ 1824037 h 6858000"/>
              <a:gd name="connsiteX42" fmla="*/ 23515 w 4417162"/>
              <a:gd name="connsiteY42" fmla="*/ 1870075 h 6858000"/>
              <a:gd name="connsiteX43" fmla="*/ 11758 w 4417162"/>
              <a:gd name="connsiteY43" fmla="*/ 1922462 h 6858000"/>
              <a:gd name="connsiteX44" fmla="*/ 3359 w 4417162"/>
              <a:gd name="connsiteY44" fmla="*/ 1982787 h 6858000"/>
              <a:gd name="connsiteX45" fmla="*/ 0 w 4417162"/>
              <a:gd name="connsiteY45" fmla="*/ 2051050 h 6858000"/>
              <a:gd name="connsiteX46" fmla="*/ 3359 w 4417162"/>
              <a:gd name="connsiteY46" fmla="*/ 2119312 h 6858000"/>
              <a:gd name="connsiteX47" fmla="*/ 11758 w 4417162"/>
              <a:gd name="connsiteY47" fmla="*/ 2179637 h 6858000"/>
              <a:gd name="connsiteX48" fmla="*/ 23515 w 4417162"/>
              <a:gd name="connsiteY48" fmla="*/ 2232025 h 6858000"/>
              <a:gd name="connsiteX49" fmla="*/ 38632 w 4417162"/>
              <a:gd name="connsiteY49" fmla="*/ 2278062 h 6858000"/>
              <a:gd name="connsiteX50" fmla="*/ 55427 w 4417162"/>
              <a:gd name="connsiteY50" fmla="*/ 2319337 h 6858000"/>
              <a:gd name="connsiteX51" fmla="*/ 75583 w 4417162"/>
              <a:gd name="connsiteY51" fmla="*/ 2359025 h 6858000"/>
              <a:gd name="connsiteX52" fmla="*/ 95738 w 4417162"/>
              <a:gd name="connsiteY52" fmla="*/ 2395537 h 6858000"/>
              <a:gd name="connsiteX53" fmla="*/ 115893 w 4417162"/>
              <a:gd name="connsiteY53" fmla="*/ 2433637 h 6858000"/>
              <a:gd name="connsiteX54" fmla="*/ 134368 w 4417162"/>
              <a:gd name="connsiteY54" fmla="*/ 2471737 h 6858000"/>
              <a:gd name="connsiteX55" fmla="*/ 152844 w 4417162"/>
              <a:gd name="connsiteY55" fmla="*/ 2513012 h 6858000"/>
              <a:gd name="connsiteX56" fmla="*/ 167960 w 4417162"/>
              <a:gd name="connsiteY56" fmla="*/ 2560637 h 6858000"/>
              <a:gd name="connsiteX57" fmla="*/ 178038 w 4417162"/>
              <a:gd name="connsiteY57" fmla="*/ 2613025 h 6858000"/>
              <a:gd name="connsiteX58" fmla="*/ 188115 w 4417162"/>
              <a:gd name="connsiteY58" fmla="*/ 2671762 h 6858000"/>
              <a:gd name="connsiteX59" fmla="*/ 189795 w 4417162"/>
              <a:gd name="connsiteY59" fmla="*/ 2741612 h 6858000"/>
              <a:gd name="connsiteX60" fmla="*/ 188115 w 4417162"/>
              <a:gd name="connsiteY60" fmla="*/ 2809875 h 6858000"/>
              <a:gd name="connsiteX61" fmla="*/ 178038 w 4417162"/>
              <a:gd name="connsiteY61" fmla="*/ 2868612 h 6858000"/>
              <a:gd name="connsiteX62" fmla="*/ 167960 w 4417162"/>
              <a:gd name="connsiteY62" fmla="*/ 2922587 h 6858000"/>
              <a:gd name="connsiteX63" fmla="*/ 152844 w 4417162"/>
              <a:gd name="connsiteY63" fmla="*/ 2967037 h 6858000"/>
              <a:gd name="connsiteX64" fmla="*/ 134368 w 4417162"/>
              <a:gd name="connsiteY64" fmla="*/ 3009900 h 6858000"/>
              <a:gd name="connsiteX65" fmla="*/ 115893 w 4417162"/>
              <a:gd name="connsiteY65" fmla="*/ 3046412 h 6858000"/>
              <a:gd name="connsiteX66" fmla="*/ 95738 w 4417162"/>
              <a:gd name="connsiteY66" fmla="*/ 3084512 h 6858000"/>
              <a:gd name="connsiteX67" fmla="*/ 75583 w 4417162"/>
              <a:gd name="connsiteY67" fmla="*/ 3121025 h 6858000"/>
              <a:gd name="connsiteX68" fmla="*/ 55427 w 4417162"/>
              <a:gd name="connsiteY68" fmla="*/ 3160712 h 6858000"/>
              <a:gd name="connsiteX69" fmla="*/ 38632 w 4417162"/>
              <a:gd name="connsiteY69" fmla="*/ 3201987 h 6858000"/>
              <a:gd name="connsiteX70" fmla="*/ 23515 w 4417162"/>
              <a:gd name="connsiteY70" fmla="*/ 3248025 h 6858000"/>
              <a:gd name="connsiteX71" fmla="*/ 11758 w 4417162"/>
              <a:gd name="connsiteY71" fmla="*/ 3300412 h 6858000"/>
              <a:gd name="connsiteX72" fmla="*/ 3359 w 4417162"/>
              <a:gd name="connsiteY72" fmla="*/ 3360737 h 6858000"/>
              <a:gd name="connsiteX73" fmla="*/ 0 w 4417162"/>
              <a:gd name="connsiteY73" fmla="*/ 3427412 h 6858000"/>
              <a:gd name="connsiteX74" fmla="*/ 3359 w 4417162"/>
              <a:gd name="connsiteY74" fmla="*/ 3497262 h 6858000"/>
              <a:gd name="connsiteX75" fmla="*/ 11758 w 4417162"/>
              <a:gd name="connsiteY75" fmla="*/ 3557587 h 6858000"/>
              <a:gd name="connsiteX76" fmla="*/ 23515 w 4417162"/>
              <a:gd name="connsiteY76" fmla="*/ 3609975 h 6858000"/>
              <a:gd name="connsiteX77" fmla="*/ 38632 w 4417162"/>
              <a:gd name="connsiteY77" fmla="*/ 3656012 h 6858000"/>
              <a:gd name="connsiteX78" fmla="*/ 55427 w 4417162"/>
              <a:gd name="connsiteY78" fmla="*/ 3697287 h 6858000"/>
              <a:gd name="connsiteX79" fmla="*/ 75583 w 4417162"/>
              <a:gd name="connsiteY79" fmla="*/ 3736975 h 6858000"/>
              <a:gd name="connsiteX80" fmla="*/ 115893 w 4417162"/>
              <a:gd name="connsiteY80" fmla="*/ 3811587 h 6858000"/>
              <a:gd name="connsiteX81" fmla="*/ 134368 w 4417162"/>
              <a:gd name="connsiteY81" fmla="*/ 3848100 h 6858000"/>
              <a:gd name="connsiteX82" fmla="*/ 152844 w 4417162"/>
              <a:gd name="connsiteY82" fmla="*/ 3890962 h 6858000"/>
              <a:gd name="connsiteX83" fmla="*/ 167960 w 4417162"/>
              <a:gd name="connsiteY83" fmla="*/ 3935412 h 6858000"/>
              <a:gd name="connsiteX84" fmla="*/ 178038 w 4417162"/>
              <a:gd name="connsiteY84" fmla="*/ 3987800 h 6858000"/>
              <a:gd name="connsiteX85" fmla="*/ 188115 w 4417162"/>
              <a:gd name="connsiteY85" fmla="*/ 4048125 h 6858000"/>
              <a:gd name="connsiteX86" fmla="*/ 189795 w 4417162"/>
              <a:gd name="connsiteY86" fmla="*/ 4116387 h 6858000"/>
              <a:gd name="connsiteX87" fmla="*/ 188115 w 4417162"/>
              <a:gd name="connsiteY87" fmla="*/ 4186237 h 6858000"/>
              <a:gd name="connsiteX88" fmla="*/ 178038 w 4417162"/>
              <a:gd name="connsiteY88" fmla="*/ 4244975 h 6858000"/>
              <a:gd name="connsiteX89" fmla="*/ 167960 w 4417162"/>
              <a:gd name="connsiteY89" fmla="*/ 4297362 h 6858000"/>
              <a:gd name="connsiteX90" fmla="*/ 152844 w 4417162"/>
              <a:gd name="connsiteY90" fmla="*/ 4343400 h 6858000"/>
              <a:gd name="connsiteX91" fmla="*/ 134368 w 4417162"/>
              <a:gd name="connsiteY91" fmla="*/ 4386262 h 6858000"/>
              <a:gd name="connsiteX92" fmla="*/ 115893 w 4417162"/>
              <a:gd name="connsiteY92" fmla="*/ 4424362 h 6858000"/>
              <a:gd name="connsiteX93" fmla="*/ 75583 w 4417162"/>
              <a:gd name="connsiteY93" fmla="*/ 4498975 h 6858000"/>
              <a:gd name="connsiteX94" fmla="*/ 55427 w 4417162"/>
              <a:gd name="connsiteY94" fmla="*/ 4537075 h 6858000"/>
              <a:gd name="connsiteX95" fmla="*/ 38632 w 4417162"/>
              <a:gd name="connsiteY95" fmla="*/ 4579937 h 6858000"/>
              <a:gd name="connsiteX96" fmla="*/ 23515 w 4417162"/>
              <a:gd name="connsiteY96" fmla="*/ 4625975 h 6858000"/>
              <a:gd name="connsiteX97" fmla="*/ 11758 w 4417162"/>
              <a:gd name="connsiteY97" fmla="*/ 4678362 h 6858000"/>
              <a:gd name="connsiteX98" fmla="*/ 3359 w 4417162"/>
              <a:gd name="connsiteY98" fmla="*/ 4738687 h 6858000"/>
              <a:gd name="connsiteX99" fmla="*/ 0 w 4417162"/>
              <a:gd name="connsiteY99" fmla="*/ 4806950 h 6858000"/>
              <a:gd name="connsiteX100" fmla="*/ 3359 w 4417162"/>
              <a:gd name="connsiteY100" fmla="*/ 4875212 h 6858000"/>
              <a:gd name="connsiteX101" fmla="*/ 11758 w 4417162"/>
              <a:gd name="connsiteY101" fmla="*/ 4935537 h 6858000"/>
              <a:gd name="connsiteX102" fmla="*/ 23515 w 4417162"/>
              <a:gd name="connsiteY102" fmla="*/ 4987925 h 6858000"/>
              <a:gd name="connsiteX103" fmla="*/ 38632 w 4417162"/>
              <a:gd name="connsiteY103" fmla="*/ 5033962 h 6858000"/>
              <a:gd name="connsiteX104" fmla="*/ 55427 w 4417162"/>
              <a:gd name="connsiteY104" fmla="*/ 5075237 h 6858000"/>
              <a:gd name="connsiteX105" fmla="*/ 75583 w 4417162"/>
              <a:gd name="connsiteY105" fmla="*/ 5114925 h 6858000"/>
              <a:gd name="connsiteX106" fmla="*/ 95738 w 4417162"/>
              <a:gd name="connsiteY106" fmla="*/ 5149850 h 6858000"/>
              <a:gd name="connsiteX107" fmla="*/ 115893 w 4417162"/>
              <a:gd name="connsiteY107" fmla="*/ 5186362 h 6858000"/>
              <a:gd name="connsiteX108" fmla="*/ 134368 w 4417162"/>
              <a:gd name="connsiteY108" fmla="*/ 5226050 h 6858000"/>
              <a:gd name="connsiteX109" fmla="*/ 152844 w 4417162"/>
              <a:gd name="connsiteY109" fmla="*/ 5268912 h 6858000"/>
              <a:gd name="connsiteX110" fmla="*/ 167960 w 4417162"/>
              <a:gd name="connsiteY110" fmla="*/ 5313362 h 6858000"/>
              <a:gd name="connsiteX111" fmla="*/ 178038 w 4417162"/>
              <a:gd name="connsiteY111" fmla="*/ 5365750 h 6858000"/>
              <a:gd name="connsiteX112" fmla="*/ 188115 w 4417162"/>
              <a:gd name="connsiteY112" fmla="*/ 5426075 h 6858000"/>
              <a:gd name="connsiteX113" fmla="*/ 189795 w 4417162"/>
              <a:gd name="connsiteY113" fmla="*/ 5494337 h 6858000"/>
              <a:gd name="connsiteX114" fmla="*/ 188115 w 4417162"/>
              <a:gd name="connsiteY114" fmla="*/ 5562600 h 6858000"/>
              <a:gd name="connsiteX115" fmla="*/ 178038 w 4417162"/>
              <a:gd name="connsiteY115" fmla="*/ 5622925 h 6858000"/>
              <a:gd name="connsiteX116" fmla="*/ 167960 w 4417162"/>
              <a:gd name="connsiteY116" fmla="*/ 5675312 h 6858000"/>
              <a:gd name="connsiteX117" fmla="*/ 152844 w 4417162"/>
              <a:gd name="connsiteY117" fmla="*/ 5721350 h 6858000"/>
              <a:gd name="connsiteX118" fmla="*/ 134368 w 4417162"/>
              <a:gd name="connsiteY118" fmla="*/ 5762625 h 6858000"/>
              <a:gd name="connsiteX119" fmla="*/ 115893 w 4417162"/>
              <a:gd name="connsiteY119" fmla="*/ 5802312 h 6858000"/>
              <a:gd name="connsiteX120" fmla="*/ 95738 w 4417162"/>
              <a:gd name="connsiteY120" fmla="*/ 5840412 h 6858000"/>
              <a:gd name="connsiteX121" fmla="*/ 75583 w 4417162"/>
              <a:gd name="connsiteY121" fmla="*/ 5876925 h 6858000"/>
              <a:gd name="connsiteX122" fmla="*/ 55427 w 4417162"/>
              <a:gd name="connsiteY122" fmla="*/ 5915025 h 6858000"/>
              <a:gd name="connsiteX123" fmla="*/ 38632 w 4417162"/>
              <a:gd name="connsiteY123" fmla="*/ 5956300 h 6858000"/>
              <a:gd name="connsiteX124" fmla="*/ 23515 w 4417162"/>
              <a:gd name="connsiteY124" fmla="*/ 6003925 h 6858000"/>
              <a:gd name="connsiteX125" fmla="*/ 11758 w 4417162"/>
              <a:gd name="connsiteY125" fmla="*/ 6056312 h 6858000"/>
              <a:gd name="connsiteX126" fmla="*/ 3359 w 4417162"/>
              <a:gd name="connsiteY126" fmla="*/ 6113462 h 6858000"/>
              <a:gd name="connsiteX127" fmla="*/ 0 w 4417162"/>
              <a:gd name="connsiteY127" fmla="*/ 6183312 h 6858000"/>
              <a:gd name="connsiteX128" fmla="*/ 3359 w 4417162"/>
              <a:gd name="connsiteY128" fmla="*/ 6251575 h 6858000"/>
              <a:gd name="connsiteX129" fmla="*/ 11758 w 4417162"/>
              <a:gd name="connsiteY129" fmla="*/ 6311900 h 6858000"/>
              <a:gd name="connsiteX130" fmla="*/ 23515 w 4417162"/>
              <a:gd name="connsiteY130" fmla="*/ 6361112 h 6858000"/>
              <a:gd name="connsiteX131" fmla="*/ 38632 w 4417162"/>
              <a:gd name="connsiteY131" fmla="*/ 6407150 h 6858000"/>
              <a:gd name="connsiteX132" fmla="*/ 55427 w 4417162"/>
              <a:gd name="connsiteY132" fmla="*/ 6448425 h 6858000"/>
              <a:gd name="connsiteX133" fmla="*/ 73903 w 4417162"/>
              <a:gd name="connsiteY133" fmla="*/ 6488112 h 6858000"/>
              <a:gd name="connsiteX134" fmla="*/ 92379 w 4417162"/>
              <a:gd name="connsiteY134" fmla="*/ 6523037 h 6858000"/>
              <a:gd name="connsiteX135" fmla="*/ 112534 w 4417162"/>
              <a:gd name="connsiteY135" fmla="*/ 6561137 h 6858000"/>
              <a:gd name="connsiteX136" fmla="*/ 132689 w 4417162"/>
              <a:gd name="connsiteY136" fmla="*/ 6597650 h 6858000"/>
              <a:gd name="connsiteX137" fmla="*/ 149485 w 4417162"/>
              <a:gd name="connsiteY137" fmla="*/ 6640512 h 6858000"/>
              <a:gd name="connsiteX138" fmla="*/ 166281 w 4417162"/>
              <a:gd name="connsiteY138" fmla="*/ 6683375 h 6858000"/>
              <a:gd name="connsiteX139" fmla="*/ 176358 w 4417162"/>
              <a:gd name="connsiteY139" fmla="*/ 6735762 h 6858000"/>
              <a:gd name="connsiteX140" fmla="*/ 184756 w 4417162"/>
              <a:gd name="connsiteY140" fmla="*/ 6791325 h 6858000"/>
              <a:gd name="connsiteX141" fmla="*/ 189795 w 4417162"/>
              <a:gd name="connsiteY141" fmla="*/ 6858000 h 6858000"/>
              <a:gd name="connsiteX142" fmla="*/ 334173 w 4417162"/>
              <a:gd name="connsiteY142" fmla="*/ 6858000 h 6858000"/>
              <a:gd name="connsiteX143" fmla="*/ 334174 w 4417162"/>
              <a:gd name="connsiteY143" fmla="*/ 6858000 h 6858000"/>
              <a:gd name="connsiteX144" fmla="*/ 4417162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4417162" y="0"/>
                </a:move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4417162"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457201" y="723406"/>
            <a:ext cx="3234018" cy="3826728"/>
          </a:xfrm>
        </p:spPr>
        <p:txBody>
          <a:bodyPr vert="horz" lIns="91440" tIns="45720" rIns="91440" bIns="45720" rtlCol="0" anchor="b">
            <a:normAutofit/>
          </a:bodyPr>
          <a:lstStyle/>
          <a:p>
            <a:pPr>
              <a:lnSpc>
                <a:spcPct val="90000"/>
              </a:lnSpc>
            </a:pPr>
            <a:r>
              <a:rPr lang="en-US" sz="5900" kern="1200">
                <a:solidFill>
                  <a:schemeClr val="tx1"/>
                </a:solidFill>
                <a:latin typeface="+mj-lt"/>
                <a:ea typeface="+mj-ea"/>
                <a:cs typeface="+mj-cs"/>
              </a:rPr>
              <a:t>The Magnetic Highway</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16251" y="942247"/>
            <a:ext cx="6631341" cy="4973505"/>
          </a:xfrm>
          <a:prstGeom prst="rect">
            <a:avLst/>
          </a:prstGeom>
        </p:spPr>
      </p:pic>
      <p:sp>
        <p:nvSpPr>
          <p:cNvPr id="4" name="Slide Number Placehold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a:solidFill>
                  <a:srgbClr val="000000">
                    <a:alpha val="60000"/>
                  </a:srgbClr>
                </a:solidFill>
              </a:rPr>
              <a:pPr>
                <a:spcAft>
                  <a:spcPts val="600"/>
                </a:spcAft>
              </a:pPr>
              <a:t>18</a:t>
            </a:fld>
            <a:endParaRPr lang="en-US">
              <a:solidFill>
                <a:srgbClr val="000000">
                  <a:alpha val="60000"/>
                </a:srgbClr>
              </a:solidFill>
            </a:endParaRPr>
          </a:p>
        </p:txBody>
      </p:sp>
    </p:spTree>
    <p:extLst>
      <p:ext uri="{BB962C8B-B14F-4D97-AF65-F5344CB8AC3E}">
        <p14:creationId xmlns:p14="http://schemas.microsoft.com/office/powerpoint/2010/main" val="212137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43193" y="489507"/>
            <a:ext cx="3091607" cy="1655483"/>
          </a:xfrm>
        </p:spPr>
        <p:txBody>
          <a:bodyPr anchor="b">
            <a:normAutofit/>
          </a:bodyPr>
          <a:lstStyle/>
          <a:p>
            <a:r>
              <a:rPr lang="en-US" sz="4000"/>
              <a:t>Three Phases of the VIM</a:t>
            </a:r>
          </a:p>
        </p:txBody>
      </p:sp>
      <p:pic>
        <p:nvPicPr>
          <p:cNvPr id="12" name="Content Placeholder 11" descr="A picture containing text&#10;&#10;Description automatically generated">
            <a:extLst>
              <a:ext uri="{FF2B5EF4-FFF2-40B4-BE49-F238E27FC236}">
                <a16:creationId xmlns:a16="http://schemas.microsoft.com/office/drawing/2014/main" id="{6DBC5A30-006D-4A9C-82B3-49B804BD9093}"/>
              </a:ext>
            </a:extLst>
          </p:cNvPr>
          <p:cNvPicPr>
            <a:picLocks noChangeAspect="1"/>
          </p:cNvPicPr>
          <p:nvPr/>
        </p:nvPicPr>
        <p:blipFill rotWithShape="1">
          <a:blip r:embed="rId3">
            <a:extLst>
              <a:ext uri="{28A0092B-C50C-407E-A947-70E740481C1C}">
                <a14:useLocalDpi xmlns:a14="http://schemas.microsoft.com/office/drawing/2010/main" val="0"/>
              </a:ext>
            </a:extLst>
          </a:blip>
          <a:srcRect r="5022"/>
          <a:stretch/>
        </p:blipFill>
        <p:spPr>
          <a:xfrm>
            <a:off x="41352" y="-7942"/>
            <a:ext cx="8115280" cy="6408311"/>
          </a:xfrm>
          <a:prstGeom prst="rect">
            <a:avLst/>
          </a:prstGeom>
        </p:spPr>
      </p:pic>
      <p:sp>
        <p:nvSpPr>
          <p:cNvPr id="16" name="Content Placeholder 15">
            <a:extLst>
              <a:ext uri="{FF2B5EF4-FFF2-40B4-BE49-F238E27FC236}">
                <a16:creationId xmlns:a16="http://schemas.microsoft.com/office/drawing/2014/main" id="{C560FFE6-1A9C-1E2E-EE79-8D967C07E24D}"/>
              </a:ext>
            </a:extLst>
          </p:cNvPr>
          <p:cNvSpPr>
            <a:spLocks noGrp="1"/>
          </p:cNvSpPr>
          <p:nvPr>
            <p:ph idx="1"/>
          </p:nvPr>
        </p:nvSpPr>
        <p:spPr>
          <a:xfrm>
            <a:off x="8643193" y="2418408"/>
            <a:ext cx="2942813" cy="3540265"/>
          </a:xfrm>
        </p:spPr>
        <p:txBody>
          <a:bodyPr>
            <a:normAutofit/>
          </a:bodyPr>
          <a:lstStyle/>
          <a:p>
            <a:pPr marL="457200" indent="-457200">
              <a:buFont typeface="+mj-lt"/>
              <a:buAutoNum type="arabicPeriod"/>
            </a:pPr>
            <a:r>
              <a:rPr lang="en-US" sz="2400" dirty="0"/>
              <a:t>The Termination Shock</a:t>
            </a:r>
          </a:p>
          <a:p>
            <a:pPr marL="457200" indent="-457200">
              <a:buFont typeface="+mj-lt"/>
              <a:buAutoNum type="arabicPeriod"/>
            </a:pPr>
            <a:r>
              <a:rPr lang="en-US" sz="2400" dirty="0" err="1"/>
              <a:t>Heliosheath</a:t>
            </a:r>
            <a:r>
              <a:rPr lang="en-US" sz="2400" dirty="0"/>
              <a:t> Exploration</a:t>
            </a:r>
          </a:p>
          <a:p>
            <a:pPr marL="457200" indent="-457200">
              <a:buFont typeface="+mj-lt"/>
              <a:buAutoNum type="arabicPeriod"/>
            </a:pPr>
            <a:r>
              <a:rPr lang="en-US" sz="2400" dirty="0"/>
              <a:t>Interstellar Exploration</a:t>
            </a:r>
          </a:p>
        </p:txBody>
      </p:sp>
      <p:sp>
        <p:nvSpPr>
          <p:cNvPr id="21" name="Rectangle 2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1704320" y="6459376"/>
            <a:ext cx="448056" cy="365125"/>
          </a:xfrm>
        </p:spPr>
        <p:txBody>
          <a:bodyPr>
            <a:normAutofit/>
          </a:bodyPr>
          <a:lstStyle/>
          <a:p>
            <a:pPr>
              <a:spcAft>
                <a:spcPts val="600"/>
              </a:spcAft>
            </a:pPr>
            <a:fld id="{4940364B-1D7D-4A4E-9F50-7D9DFD551C0C}" type="slidenum">
              <a:rPr lang="en-US" sz="1100">
                <a:solidFill>
                  <a:srgbClr val="FFFFFF"/>
                </a:solidFill>
              </a:rPr>
              <a:pPr>
                <a:spcAft>
                  <a:spcPts val="600"/>
                </a:spcAft>
              </a:pPr>
              <a:t>19</a:t>
            </a:fld>
            <a:endParaRPr lang="en-US" sz="1100">
              <a:solidFill>
                <a:srgbClr val="FFFFFF"/>
              </a:solidFill>
            </a:endParaRPr>
          </a:p>
        </p:txBody>
      </p:sp>
      <p:sp>
        <p:nvSpPr>
          <p:cNvPr id="14" name="TextBox 13">
            <a:extLst>
              <a:ext uri="{FF2B5EF4-FFF2-40B4-BE49-F238E27FC236}">
                <a16:creationId xmlns:a16="http://schemas.microsoft.com/office/drawing/2014/main" id="{DB182CBF-F857-4D6D-9DD5-F73FD739F437}"/>
              </a:ext>
            </a:extLst>
          </p:cNvPr>
          <p:cNvSpPr txBox="1"/>
          <p:nvPr/>
        </p:nvSpPr>
        <p:spPr>
          <a:xfrm>
            <a:off x="6400800" y="3733800"/>
            <a:ext cx="1143000" cy="246221"/>
          </a:xfrm>
          <a:prstGeom prst="rect">
            <a:avLst/>
          </a:prstGeom>
          <a:noFill/>
        </p:spPr>
        <p:txBody>
          <a:bodyPr wrap="square" rtlCol="0">
            <a:spAutoFit/>
          </a:bodyPr>
          <a:lstStyle/>
          <a:p>
            <a:r>
              <a:rPr lang="en-US" sz="1000" cap="small" dirty="0" err="1">
                <a:solidFill>
                  <a:srgbClr val="FFFF00"/>
                </a:solidFill>
                <a:latin typeface="Arial Rounded MT Bold" panose="020F0704030504030204" pitchFamily="34" charset="0"/>
                <a:cs typeface="Arial" panose="020B0604020202020204" pitchFamily="34" charset="0"/>
              </a:rPr>
              <a:t>Heliosheath</a:t>
            </a:r>
            <a:endParaRPr lang="en-US" sz="1000" cap="small" dirty="0">
              <a:solidFill>
                <a:srgbClr val="FFFF00"/>
              </a:solidFill>
              <a:latin typeface="Arial Rounded MT Bold" panose="020F07040305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7531D1C0-E3BF-4C99-A7D6-57D7B961B362}"/>
              </a:ext>
            </a:extLst>
          </p:cNvPr>
          <p:cNvSpPr txBox="1"/>
          <p:nvPr/>
        </p:nvSpPr>
        <p:spPr>
          <a:xfrm>
            <a:off x="3486146" y="838200"/>
            <a:ext cx="1143000" cy="246221"/>
          </a:xfrm>
          <a:prstGeom prst="rect">
            <a:avLst/>
          </a:prstGeom>
          <a:noFill/>
        </p:spPr>
        <p:txBody>
          <a:bodyPr wrap="square" rtlCol="0">
            <a:spAutoFit/>
          </a:bodyPr>
          <a:lstStyle/>
          <a:p>
            <a:r>
              <a:rPr lang="en-US" sz="1000" cap="small" dirty="0" err="1">
                <a:solidFill>
                  <a:srgbClr val="FFFF00"/>
                </a:solidFill>
                <a:latin typeface="Arial Rounded MT Bold" panose="020F0704030504030204" pitchFamily="34" charset="0"/>
                <a:cs typeface="Arial" panose="020B0604020202020204" pitchFamily="34" charset="0"/>
              </a:rPr>
              <a:t>Heliosheath</a:t>
            </a:r>
            <a:endParaRPr lang="en-US" sz="1000" cap="small" dirty="0">
              <a:solidFill>
                <a:srgbClr val="FFFF00"/>
              </a:solidFill>
              <a:latin typeface="Arial Rounded MT Bold" panose="020F07040305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2A0F35BB-4E7C-4283-B8F8-4BADE47D2288}"/>
              </a:ext>
            </a:extLst>
          </p:cNvPr>
          <p:cNvSpPr txBox="1"/>
          <p:nvPr/>
        </p:nvSpPr>
        <p:spPr>
          <a:xfrm>
            <a:off x="2819400" y="5374737"/>
            <a:ext cx="1143000" cy="246221"/>
          </a:xfrm>
          <a:prstGeom prst="rect">
            <a:avLst/>
          </a:prstGeom>
          <a:noFill/>
        </p:spPr>
        <p:txBody>
          <a:bodyPr wrap="square" rtlCol="0">
            <a:spAutoFit/>
          </a:bodyPr>
          <a:lstStyle/>
          <a:p>
            <a:r>
              <a:rPr lang="en-US" sz="1000" cap="small" dirty="0" err="1">
                <a:solidFill>
                  <a:srgbClr val="FFFF00"/>
                </a:solidFill>
                <a:latin typeface="Arial Rounded MT Bold" panose="020F0704030504030204" pitchFamily="34" charset="0"/>
                <a:cs typeface="Arial" panose="020B0604020202020204" pitchFamily="34" charset="0"/>
              </a:rPr>
              <a:t>Heliosheath</a:t>
            </a:r>
            <a:endParaRPr lang="en-US" sz="1000" cap="small" dirty="0">
              <a:solidFill>
                <a:srgbClr val="FFFF00"/>
              </a:solidFill>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2887022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B2DD26-4844-4E53-89D2-9C3D8A0AD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73846" cy="6904038"/>
          </a:xfrm>
          <a:prstGeom prst="rect">
            <a:avLst/>
          </a:prstGeom>
        </p:spPr>
      </p:pic>
      <p:sp>
        <p:nvSpPr>
          <p:cNvPr id="2" name="Title 1">
            <a:extLst>
              <a:ext uri="{FF2B5EF4-FFF2-40B4-BE49-F238E27FC236}">
                <a16:creationId xmlns:a16="http://schemas.microsoft.com/office/drawing/2014/main" id="{EAA687AC-9D5D-4D06-B96D-387F39C1F61F}"/>
              </a:ext>
            </a:extLst>
          </p:cNvPr>
          <p:cNvSpPr>
            <a:spLocks noGrp="1"/>
          </p:cNvSpPr>
          <p:nvPr>
            <p:ph type="title"/>
          </p:nvPr>
        </p:nvSpPr>
        <p:spPr>
          <a:xfrm>
            <a:off x="0" y="5379437"/>
            <a:ext cx="4343400" cy="1143000"/>
          </a:xfrm>
        </p:spPr>
        <p:txBody>
          <a:bodyPr>
            <a:normAutofit fontScale="90000"/>
          </a:bodyPr>
          <a:lstStyle/>
          <a:p>
            <a:r>
              <a:rPr lang="en-US" dirty="0">
                <a:solidFill>
                  <a:schemeClr val="bg1"/>
                </a:solidFill>
              </a:rPr>
              <a:t>Magnetic Wave Compression</a:t>
            </a:r>
          </a:p>
        </p:txBody>
      </p:sp>
      <p:sp>
        <p:nvSpPr>
          <p:cNvPr id="3" name="Slide Number Placeholder 2">
            <a:extLst>
              <a:ext uri="{FF2B5EF4-FFF2-40B4-BE49-F238E27FC236}">
                <a16:creationId xmlns:a16="http://schemas.microsoft.com/office/drawing/2014/main" id="{5938ECFA-4AFA-4463-80C3-8582D5B83C94}"/>
              </a:ext>
            </a:extLst>
          </p:cNvPr>
          <p:cNvSpPr>
            <a:spLocks noGrp="1"/>
          </p:cNvSpPr>
          <p:nvPr>
            <p:ph type="sldNum" sz="quarter" idx="12"/>
          </p:nvPr>
        </p:nvSpPr>
        <p:spPr/>
        <p:txBody>
          <a:bodyPr/>
          <a:lstStyle/>
          <a:p>
            <a:fld id="{4940364B-1D7D-4A4E-9F50-7D9DFD551C0C}" type="slidenum">
              <a:rPr lang="en-US" smtClean="0"/>
              <a:t>20</a:t>
            </a:fld>
            <a:endParaRPr lang="en-US"/>
          </a:p>
        </p:txBody>
      </p:sp>
    </p:spTree>
    <p:extLst>
      <p:ext uri="{BB962C8B-B14F-4D97-AF65-F5344CB8AC3E}">
        <p14:creationId xmlns:p14="http://schemas.microsoft.com/office/powerpoint/2010/main" val="1899108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52000"/>
          </a:schemeClr>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Slide Number Placehold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smtClean="0"/>
              <a:pPr>
                <a:spcAft>
                  <a:spcPts val="600"/>
                </a:spcAft>
              </a:pPr>
              <a:t>21</a:t>
            </a:fld>
            <a:endParaRPr lang="en-US"/>
          </a:p>
        </p:txBody>
      </p:sp>
      <p:pic>
        <p:nvPicPr>
          <p:cNvPr id="9" name="Content Placeholder 8" descr="A picture containing indoor, star, night sky&#10;&#10;Description automatically generated">
            <a:extLst>
              <a:ext uri="{FF2B5EF4-FFF2-40B4-BE49-F238E27FC236}">
                <a16:creationId xmlns:a16="http://schemas.microsoft.com/office/drawing/2014/main" id="{2182CAEB-14DC-4030-A903-8442FB30A0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399" y="-76200"/>
            <a:ext cx="12344400" cy="6943725"/>
          </a:xfrm>
        </p:spPr>
      </p:pic>
      <mc:AlternateContent xmlns:mc="http://schemas.openxmlformats.org/markup-compatibility/2006" xmlns:psez="http://schemas.microsoft.com/office/powerpoint/2016/sectionzoom">
        <mc:Choice Requires="psez">
          <p:graphicFrame>
            <p:nvGraphicFramePr>
              <p:cNvPr id="11" name="Section Zoom 10">
                <a:extLst>
                  <a:ext uri="{FF2B5EF4-FFF2-40B4-BE49-F238E27FC236}">
                    <a16:creationId xmlns:a16="http://schemas.microsoft.com/office/drawing/2014/main" id="{17B562EE-9449-4431-900C-9F877BBDFCAA}"/>
                  </a:ext>
                </a:extLst>
              </p:cNvPr>
              <p:cNvGraphicFramePr>
                <a:graphicFrameLocks noChangeAspect="1"/>
              </p:cNvGraphicFramePr>
              <p:nvPr>
                <p:extLst>
                  <p:ext uri="{D42A27DB-BD31-4B8C-83A1-F6EECF244321}">
                    <p14:modId xmlns:p14="http://schemas.microsoft.com/office/powerpoint/2010/main" val="1732226736"/>
                  </p:ext>
                </p:extLst>
              </p:nvPr>
            </p:nvGraphicFramePr>
            <p:xfrm>
              <a:off x="5486400" y="2574471"/>
              <a:ext cx="152400" cy="92529"/>
            </p:xfrm>
            <a:graphic>
              <a:graphicData uri="http://schemas.microsoft.com/office/powerpoint/2016/sectionzoom">
                <psez:sectionZm>
                  <psez:sectionZmObj sectionId="{47199EBA-5419-47A7-AD54-311FEAD9455F}">
                    <psez:zmPr id="{BAABC2F9-D841-447B-9E27-3CA8299C489D}" transitionDur="1000">
                      <p166:blipFill xmlns:p166="http://schemas.microsoft.com/office/powerpoint/2016/6/main">
                        <a:blip r:embed="rId4"/>
                        <a:stretch>
                          <a:fillRect/>
                        </a:stretch>
                      </p166:blipFill>
                      <p166:spPr xmlns:p166="http://schemas.microsoft.com/office/powerpoint/2016/6/main">
                        <a:xfrm>
                          <a:off x="0" y="0"/>
                          <a:ext cx="152400" cy="92529"/>
                        </a:xfrm>
                        <a:prstGeom prst="rect">
                          <a:avLst/>
                        </a:prstGeom>
                        <a:ln w="3175">
                          <a:solidFill>
                            <a:prstClr val="ltGray"/>
                          </a:solidFill>
                        </a:ln>
                      </p166:spPr>
                    </psez:zmPr>
                  </psez:sectionZmObj>
                </psez:sectionZm>
              </a:graphicData>
            </a:graphic>
          </p:graphicFrame>
        </mc:Choice>
        <mc:Fallback xmlns="">
          <p:pic>
            <p:nvPicPr>
              <p:cNvPr id="11" name="Section Zoom 10">
                <a:hlinkClick r:id="rId5" action="ppaction://hlinksldjump"/>
                <a:extLst>
                  <a:ext uri="{FF2B5EF4-FFF2-40B4-BE49-F238E27FC236}">
                    <a16:creationId xmlns:a16="http://schemas.microsoft.com/office/drawing/2014/main" id="{17B562EE-9449-4431-900C-9F877BBDFCAA}"/>
                  </a:ext>
                </a:extLst>
              </p:cNvPr>
              <p:cNvPicPr>
                <a:picLocks noGrp="1" noRot="1" noChangeAspect="1" noMove="1" noResize="1" noEditPoints="1" noAdjustHandles="1" noChangeArrowheads="1" noChangeShapeType="1"/>
              </p:cNvPicPr>
              <p:nvPr/>
            </p:nvPicPr>
            <p:blipFill>
              <a:blip r:embed="rId6"/>
              <a:stretch>
                <a:fillRect/>
              </a:stretch>
            </p:blipFill>
            <p:spPr>
              <a:xfrm>
                <a:off x="5486400" y="2574471"/>
                <a:ext cx="152400" cy="92529"/>
              </a:xfrm>
              <a:prstGeom prst="rect">
                <a:avLst/>
              </a:prstGeom>
              <a:ln w="3175">
                <a:solidFill>
                  <a:prstClr val="ltGray"/>
                </a:solidFill>
              </a:ln>
            </p:spPr>
          </p:pic>
        </mc:Fallback>
      </mc:AlternateContent>
    </p:spTree>
    <p:extLst>
      <p:ext uri="{BB962C8B-B14F-4D97-AF65-F5344CB8AC3E}">
        <p14:creationId xmlns:p14="http://schemas.microsoft.com/office/powerpoint/2010/main" val="1476642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Content Placeholder 5" descr="Diagram&#10;&#10;Description automatically generated">
            <a:extLst>
              <a:ext uri="{FF2B5EF4-FFF2-40B4-BE49-F238E27FC236}">
                <a16:creationId xmlns:a16="http://schemas.microsoft.com/office/drawing/2014/main" id="{166ED19D-CDA2-4705-AE08-B5BB53A1E3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0"/>
            <a:ext cx="10293433" cy="6858000"/>
          </a:xfrm>
        </p:spPr>
      </p:pic>
      <p:sp>
        <p:nvSpPr>
          <p:cNvPr id="4" name="Slide Number Placeholder 3">
            <a:extLst>
              <a:ext uri="{FF2B5EF4-FFF2-40B4-BE49-F238E27FC236}">
                <a16:creationId xmlns:a16="http://schemas.microsoft.com/office/drawing/2014/main" id="{94E43DDB-8B33-4F19-99E2-830E5F62A15B}"/>
              </a:ext>
            </a:extLst>
          </p:cNvPr>
          <p:cNvSpPr>
            <a:spLocks noGrp="1"/>
          </p:cNvSpPr>
          <p:nvPr>
            <p:ph type="sldNum" sz="quarter" idx="12"/>
          </p:nvPr>
        </p:nvSpPr>
        <p:spPr/>
        <p:txBody>
          <a:bodyPr/>
          <a:lstStyle/>
          <a:p>
            <a:fld id="{4940364B-1D7D-4A4E-9F50-7D9DFD551C0C}" type="slidenum">
              <a:rPr lang="en-US" smtClean="0"/>
              <a:t>22</a:t>
            </a:fld>
            <a:endParaRPr lang="en-US"/>
          </a:p>
        </p:txBody>
      </p:sp>
    </p:spTree>
    <p:extLst>
      <p:ext uri="{BB962C8B-B14F-4D97-AF65-F5344CB8AC3E}">
        <p14:creationId xmlns:p14="http://schemas.microsoft.com/office/powerpoint/2010/main" val="3175021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Diagram&#10;&#10;Description automatically generated">
            <a:extLst>
              <a:ext uri="{FF2B5EF4-FFF2-40B4-BE49-F238E27FC236}">
                <a16:creationId xmlns:a16="http://schemas.microsoft.com/office/drawing/2014/main" id="{F21EEC06-93A4-4198-8BC7-5657C1AE2464}"/>
              </a:ext>
            </a:extLst>
          </p:cNvPr>
          <p:cNvPicPr>
            <a:picLocks noChangeAspect="1"/>
          </p:cNvPicPr>
          <p:nvPr/>
        </p:nvPicPr>
        <p:blipFill rotWithShape="1">
          <a:blip r:embed="rId3">
            <a:extLst>
              <a:ext uri="{28A0092B-C50C-407E-A947-70E740481C1C}">
                <a14:useLocalDpi xmlns:a14="http://schemas.microsoft.com/office/drawing/2010/main" val="0"/>
              </a:ext>
            </a:extLst>
          </a:blip>
          <a:srcRect t="4270" b="1166"/>
          <a:stretch/>
        </p:blipFill>
        <p:spPr>
          <a:xfrm>
            <a:off x="1" y="10"/>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60F1F2-55E7-45EB-83A8-D61ADD3A8E87}"/>
              </a:ext>
            </a:extLst>
          </p:cNvPr>
          <p:cNvSpPr>
            <a:spLocks noGrp="1"/>
          </p:cNvSpPr>
          <p:nvPr>
            <p:ph type="title"/>
          </p:nvPr>
        </p:nvSpPr>
        <p:spPr>
          <a:xfrm>
            <a:off x="8534400" y="365125"/>
            <a:ext cx="3200400" cy="1899912"/>
          </a:xfrm>
        </p:spPr>
        <p:txBody>
          <a:bodyPr>
            <a:normAutofit/>
          </a:bodyPr>
          <a:lstStyle/>
          <a:p>
            <a:r>
              <a:rPr lang="en-US" sz="4000" dirty="0"/>
              <a:t>Leaking</a:t>
            </a:r>
            <a:br>
              <a:rPr lang="en-US" sz="4000" dirty="0"/>
            </a:br>
            <a:r>
              <a:rPr lang="en-US" sz="4000" dirty="0"/>
              <a:t>Particles</a:t>
            </a:r>
          </a:p>
        </p:txBody>
      </p:sp>
      <p:sp>
        <p:nvSpPr>
          <p:cNvPr id="12" name="Content Placeholder 11">
            <a:extLst>
              <a:ext uri="{FF2B5EF4-FFF2-40B4-BE49-F238E27FC236}">
                <a16:creationId xmlns:a16="http://schemas.microsoft.com/office/drawing/2014/main" id="{6FBA1EE7-9633-5E1B-1B78-6C62FEB86417}"/>
              </a:ext>
            </a:extLst>
          </p:cNvPr>
          <p:cNvSpPr>
            <a:spLocks noGrp="1"/>
          </p:cNvSpPr>
          <p:nvPr>
            <p:ph idx="1"/>
          </p:nvPr>
        </p:nvSpPr>
        <p:spPr>
          <a:xfrm>
            <a:off x="8610600" y="2434201"/>
            <a:ext cx="3200400" cy="3742762"/>
          </a:xfrm>
        </p:spPr>
        <p:txBody>
          <a:bodyPr>
            <a:normAutofit/>
          </a:bodyPr>
          <a:lstStyle/>
          <a:p>
            <a:r>
              <a:rPr lang="en-US" sz="2000" dirty="0"/>
              <a:t>Voyager 2 exited more on the flank</a:t>
            </a:r>
          </a:p>
          <a:p>
            <a:r>
              <a:rPr lang="en-US" sz="2000" dirty="0"/>
              <a:t>This area appears more porous</a:t>
            </a:r>
          </a:p>
          <a:p>
            <a:r>
              <a:rPr lang="en-US" sz="2000" dirty="0"/>
              <a:t>Voyager 2 is detecting “leaking” solar wind particles slipping through the boundary into interstellar space</a:t>
            </a:r>
          </a:p>
          <a:p>
            <a:endParaRPr lang="en-US" sz="2000" dirty="0"/>
          </a:p>
        </p:txBody>
      </p:sp>
      <p:sp>
        <p:nvSpPr>
          <p:cNvPr id="4" name="Slide Number Placeholder 3">
            <a:extLst>
              <a:ext uri="{FF2B5EF4-FFF2-40B4-BE49-F238E27FC236}">
                <a16:creationId xmlns:a16="http://schemas.microsoft.com/office/drawing/2014/main" id="{110EB4D9-426A-4693-93EA-64E8BF4262C5}"/>
              </a:ext>
            </a:extLst>
          </p:cNvPr>
          <p:cNvSpPr>
            <a:spLocks noGrp="1"/>
          </p:cNvSpPr>
          <p:nvPr>
            <p:ph type="sldNum" sz="quarter" idx="12"/>
          </p:nvPr>
        </p:nvSpPr>
        <p:spPr>
          <a:xfrm>
            <a:off x="8610600" y="6480499"/>
            <a:ext cx="2743200" cy="365125"/>
          </a:xfrm>
        </p:spPr>
        <p:txBody>
          <a:bodyPr>
            <a:normAutofit/>
          </a:bodyPr>
          <a:lstStyle/>
          <a:p>
            <a:pPr>
              <a:spcAft>
                <a:spcPts val="600"/>
              </a:spcAft>
            </a:pPr>
            <a:fld id="{4940364B-1D7D-4A4E-9F50-7D9DFD551C0C}" type="slidenum">
              <a:rPr lang="en-US" smtClean="0"/>
              <a:pPr>
                <a:spcAft>
                  <a:spcPts val="600"/>
                </a:spcAft>
              </a:pPr>
              <a:t>23</a:t>
            </a:fld>
            <a:endParaRPr lang="en-US"/>
          </a:p>
        </p:txBody>
      </p:sp>
      <p:sp>
        <p:nvSpPr>
          <p:cNvPr id="21" name="TextBox 20">
            <a:extLst>
              <a:ext uri="{FF2B5EF4-FFF2-40B4-BE49-F238E27FC236}">
                <a16:creationId xmlns:a16="http://schemas.microsoft.com/office/drawing/2014/main" id="{FC883566-DDBD-4D68-BE7D-D306D9265D75}"/>
              </a:ext>
            </a:extLst>
          </p:cNvPr>
          <p:cNvSpPr txBox="1"/>
          <p:nvPr/>
        </p:nvSpPr>
        <p:spPr>
          <a:xfrm rot="16200000">
            <a:off x="-882133" y="2374611"/>
            <a:ext cx="2590802" cy="584775"/>
          </a:xfrm>
          <a:prstGeom prst="rect">
            <a:avLst/>
          </a:prstGeom>
          <a:noFill/>
        </p:spPr>
        <p:txBody>
          <a:bodyPr wrap="square" rtlCol="0">
            <a:spAutoFit/>
          </a:bodyPr>
          <a:lstStyle/>
          <a:p>
            <a:r>
              <a:rPr lang="en-US" sz="3200" dirty="0"/>
              <a:t>Bow Shock</a:t>
            </a:r>
          </a:p>
        </p:txBody>
      </p:sp>
    </p:spTree>
    <p:extLst>
      <p:ext uri="{BB962C8B-B14F-4D97-AF65-F5344CB8AC3E}">
        <p14:creationId xmlns:p14="http://schemas.microsoft.com/office/powerpoint/2010/main" val="262360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Three Interstellar Indicators</a:t>
            </a:r>
          </a:p>
        </p:txBody>
      </p:sp>
      <p:sp>
        <p:nvSpPr>
          <p:cNvPr id="3" name="Content Placeholder 2"/>
          <p:cNvSpPr>
            <a:spLocks noGrp="1"/>
          </p:cNvSpPr>
          <p:nvPr>
            <p:ph idx="1"/>
          </p:nvPr>
        </p:nvSpPr>
        <p:spPr>
          <a:xfrm>
            <a:off x="6503158" y="649480"/>
            <a:ext cx="4862447" cy="5546047"/>
          </a:xfrm>
        </p:spPr>
        <p:txBody>
          <a:bodyPr anchor="ctr">
            <a:normAutofit/>
          </a:bodyPr>
          <a:lstStyle/>
          <a:p>
            <a:pPr marL="0" indent="0">
              <a:buNone/>
            </a:pPr>
            <a:r>
              <a:rPr lang="en-US" sz="2000" dirty="0"/>
              <a:t>To review – NASA was looking for three primary indicators that Voyager had passed out of the Solar System and into interstellar space</a:t>
            </a:r>
          </a:p>
          <a:p>
            <a:pPr marL="0" indent="0">
              <a:buNone/>
            </a:pPr>
            <a:endParaRPr lang="en-US" sz="2000" dirty="0"/>
          </a:p>
          <a:p>
            <a:pPr marL="514350" indent="-514350">
              <a:buFont typeface="+mj-lt"/>
              <a:buAutoNum type="arabicPeriod"/>
            </a:pPr>
            <a:r>
              <a:rPr lang="en-US" sz="2000" dirty="0"/>
              <a:t>The reduction and eventual elimination of Solar radiation particles (i.e., Solar Wind)</a:t>
            </a:r>
          </a:p>
          <a:p>
            <a:pPr marL="514350" indent="-514350">
              <a:buFont typeface="+mj-lt"/>
              <a:buAutoNum type="arabicPeriod"/>
            </a:pPr>
            <a:r>
              <a:rPr lang="en-US" sz="2000" dirty="0"/>
              <a:t>A marked increase in Cosmic radiation</a:t>
            </a:r>
          </a:p>
          <a:p>
            <a:pPr marL="514350" indent="-514350">
              <a:buFont typeface="+mj-lt"/>
              <a:buAutoNum type="arabicPeriod"/>
            </a:pPr>
            <a:r>
              <a:rPr lang="en-US" sz="2000" dirty="0"/>
              <a:t>A change in the local magnetic field resulting from moving from the influence of the Sun and largely directed by galactic particles.</a:t>
            </a:r>
          </a:p>
        </p:txBody>
      </p:sp>
      <p:sp>
        <p:nvSpPr>
          <p:cNvPr id="4" name="Slide Number Placeholder 3"/>
          <p:cNvSpPr>
            <a:spLocks noGrp="1"/>
          </p:cNvSpPr>
          <p:nvPr>
            <p:ph type="sldNum" sz="quarter" idx="12"/>
          </p:nvPr>
        </p:nvSpPr>
        <p:spPr>
          <a:xfrm>
            <a:off x="11704320" y="6455664"/>
            <a:ext cx="448056" cy="365125"/>
          </a:xfrm>
        </p:spPr>
        <p:txBody>
          <a:bodyPr>
            <a:normAutofit/>
          </a:bodyPr>
          <a:lstStyle/>
          <a:p>
            <a:pPr>
              <a:spcAft>
                <a:spcPts val="600"/>
              </a:spcAft>
            </a:pPr>
            <a:fld id="{4940364B-1D7D-4A4E-9F50-7D9DFD551C0C}" type="slidenum">
              <a:rPr lang="en-US" sz="1100">
                <a:solidFill>
                  <a:schemeClr val="tx1">
                    <a:lumMod val="50000"/>
                    <a:lumOff val="50000"/>
                  </a:schemeClr>
                </a:solidFill>
              </a:rPr>
              <a:pPr>
                <a:spcAft>
                  <a:spcPts val="600"/>
                </a:spcAft>
              </a:pPr>
              <a:t>24</a:t>
            </a:fld>
            <a:endParaRPr lang="en-US" sz="1100">
              <a:solidFill>
                <a:schemeClr val="tx1">
                  <a:lumMod val="50000"/>
                  <a:lumOff val="50000"/>
                </a:schemeClr>
              </a:solidFill>
            </a:endParaRPr>
          </a:p>
        </p:txBody>
      </p:sp>
    </p:spTree>
    <p:extLst>
      <p:ext uri="{BB962C8B-B14F-4D97-AF65-F5344CB8AC3E}">
        <p14:creationId xmlns:p14="http://schemas.microsoft.com/office/powerpoint/2010/main" val="3303916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8C9D-6B0E-44DA-9CD2-13BC28211BB0}"/>
              </a:ext>
            </a:extLst>
          </p:cNvPr>
          <p:cNvSpPr>
            <a:spLocks noGrp="1"/>
          </p:cNvSpPr>
          <p:nvPr>
            <p:ph type="title"/>
          </p:nvPr>
        </p:nvSpPr>
        <p:spPr/>
        <p:txBody>
          <a:bodyPr/>
          <a:lstStyle/>
          <a:p>
            <a:r>
              <a:rPr lang="en-US" dirty="0"/>
              <a:t>Passing through the Heliopause</a:t>
            </a:r>
          </a:p>
        </p:txBody>
      </p:sp>
      <p:pic>
        <p:nvPicPr>
          <p:cNvPr id="6" name="Content Placeholder 5">
            <a:extLst>
              <a:ext uri="{FF2B5EF4-FFF2-40B4-BE49-F238E27FC236}">
                <a16:creationId xmlns:a16="http://schemas.microsoft.com/office/drawing/2014/main" id="{BAF89CA2-58E5-4C15-BE97-9DF599607EA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73"/>
            <a:ext cx="12192000" cy="6857227"/>
          </a:xfrm>
        </p:spPr>
      </p:pic>
      <p:sp>
        <p:nvSpPr>
          <p:cNvPr id="4" name="Slide Number Placeholder 3">
            <a:extLst>
              <a:ext uri="{FF2B5EF4-FFF2-40B4-BE49-F238E27FC236}">
                <a16:creationId xmlns:a16="http://schemas.microsoft.com/office/drawing/2014/main" id="{CA1426B2-194A-4660-801D-9CA6B322E783}"/>
              </a:ext>
            </a:extLst>
          </p:cNvPr>
          <p:cNvSpPr>
            <a:spLocks noGrp="1"/>
          </p:cNvSpPr>
          <p:nvPr>
            <p:ph type="sldNum" sz="quarter" idx="12"/>
          </p:nvPr>
        </p:nvSpPr>
        <p:spPr/>
        <p:txBody>
          <a:bodyPr/>
          <a:lstStyle/>
          <a:p>
            <a:fld id="{4940364B-1D7D-4A4E-9F50-7D9DFD551C0C}" type="slidenum">
              <a:rPr lang="en-US" smtClean="0"/>
              <a:t>25</a:t>
            </a:fld>
            <a:endParaRPr lang="en-US"/>
          </a:p>
        </p:txBody>
      </p:sp>
      <mc:AlternateContent xmlns:mc="http://schemas.openxmlformats.org/markup-compatibility/2006" xmlns:psez="http://schemas.microsoft.com/office/powerpoint/2016/sectionzoom">
        <mc:Choice Requires="psez">
          <p:graphicFrame>
            <p:nvGraphicFramePr>
              <p:cNvPr id="8" name="Section Zoom 7">
                <a:extLst>
                  <a:ext uri="{FF2B5EF4-FFF2-40B4-BE49-F238E27FC236}">
                    <a16:creationId xmlns:a16="http://schemas.microsoft.com/office/drawing/2014/main" id="{011F2B3C-46E4-4735-A5B0-3DB6A77A447D}"/>
                  </a:ext>
                </a:extLst>
              </p:cNvPr>
              <p:cNvGraphicFramePr>
                <a:graphicFrameLocks noChangeAspect="1"/>
              </p:cNvGraphicFramePr>
              <p:nvPr>
                <p:extLst>
                  <p:ext uri="{D42A27DB-BD31-4B8C-83A1-F6EECF244321}">
                    <p14:modId xmlns:p14="http://schemas.microsoft.com/office/powerpoint/2010/main" val="3525690044"/>
                  </p:ext>
                </p:extLst>
              </p:nvPr>
            </p:nvGraphicFramePr>
            <p:xfrm>
              <a:off x="8382000" y="2624136"/>
              <a:ext cx="177800" cy="100013"/>
            </p:xfrm>
            <a:graphic>
              <a:graphicData uri="http://schemas.microsoft.com/office/powerpoint/2016/sectionzoom">
                <psez:sectionZm>
                  <psez:sectionZmObj sectionId="{4A1F864D-4698-4B83-BC72-31A26E5706DB}">
                    <psez:zmPr id="{C294D99E-2611-4B90-9CCD-0FC56AD8609E}" transitionDur="1000">
                      <p166:blipFill xmlns:p166="http://schemas.microsoft.com/office/powerpoint/2016/6/main">
                        <a:blip r:embed="rId4"/>
                        <a:stretch>
                          <a:fillRect/>
                        </a:stretch>
                      </p166:blipFill>
                      <p166:spPr xmlns:p166="http://schemas.microsoft.com/office/powerpoint/2016/6/main">
                        <a:xfrm>
                          <a:off x="0" y="0"/>
                          <a:ext cx="177800" cy="100013"/>
                        </a:xfrm>
                        <a:prstGeom prst="rect">
                          <a:avLst/>
                        </a:prstGeom>
                        <a:ln w="3175">
                          <a:solidFill>
                            <a:prstClr val="ltGray"/>
                          </a:solidFill>
                        </a:ln>
                      </p166:spPr>
                    </psez:zmPr>
                  </psez:sectionZmObj>
                </psez:sectionZm>
              </a:graphicData>
            </a:graphic>
          </p:graphicFrame>
        </mc:Choice>
        <mc:Fallback xmlns="">
          <p:pic>
            <p:nvPicPr>
              <p:cNvPr id="8" name="Section Zoom 7">
                <a:hlinkClick r:id="rId5" action="ppaction://hlinksldjump"/>
                <a:extLst>
                  <a:ext uri="{FF2B5EF4-FFF2-40B4-BE49-F238E27FC236}">
                    <a16:creationId xmlns:a16="http://schemas.microsoft.com/office/drawing/2014/main" id="{011F2B3C-46E4-4735-A5B0-3DB6A77A447D}"/>
                  </a:ext>
                </a:extLst>
              </p:cNvPr>
              <p:cNvPicPr>
                <a:picLocks noGrp="1" noRot="1" noChangeAspect="1" noMove="1" noResize="1" noEditPoints="1" noAdjustHandles="1" noChangeArrowheads="1" noChangeShapeType="1"/>
              </p:cNvPicPr>
              <p:nvPr/>
            </p:nvPicPr>
            <p:blipFill>
              <a:blip r:embed="rId6"/>
              <a:stretch>
                <a:fillRect/>
              </a:stretch>
            </p:blipFill>
            <p:spPr>
              <a:xfrm>
                <a:off x="8382000" y="2624136"/>
                <a:ext cx="177800" cy="100013"/>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0" name="Section Zoom 9">
                <a:extLst>
                  <a:ext uri="{FF2B5EF4-FFF2-40B4-BE49-F238E27FC236}">
                    <a16:creationId xmlns:a16="http://schemas.microsoft.com/office/drawing/2014/main" id="{8E9CBF94-4190-4D8F-B280-111F110D8119}"/>
                  </a:ext>
                </a:extLst>
              </p:cNvPr>
              <p:cNvGraphicFramePr>
                <a:graphicFrameLocks noChangeAspect="1"/>
              </p:cNvGraphicFramePr>
              <p:nvPr>
                <p:extLst>
                  <p:ext uri="{D42A27DB-BD31-4B8C-83A1-F6EECF244321}">
                    <p14:modId xmlns:p14="http://schemas.microsoft.com/office/powerpoint/2010/main" val="3475771307"/>
                  </p:ext>
                </p:extLst>
              </p:nvPr>
            </p:nvGraphicFramePr>
            <p:xfrm>
              <a:off x="8229600" y="4419600"/>
              <a:ext cx="209550" cy="117872"/>
            </p:xfrm>
            <a:graphic>
              <a:graphicData uri="http://schemas.microsoft.com/office/powerpoint/2016/sectionzoom">
                <psez:sectionZm>
                  <psez:sectionZmObj sectionId="{6DCE1E8D-39F2-477C-9884-B8D15643466D}">
                    <psez:zmPr id="{03E4BE8B-55EB-4CBE-B02B-DD94BD8E88DD}" transitionDur="1000">
                      <p166:blipFill xmlns:p166="http://schemas.microsoft.com/office/powerpoint/2016/6/main">
                        <a:blip r:embed="rId7"/>
                        <a:stretch>
                          <a:fillRect/>
                        </a:stretch>
                      </p166:blipFill>
                      <p166:spPr xmlns:p166="http://schemas.microsoft.com/office/powerpoint/2016/6/main">
                        <a:xfrm>
                          <a:off x="0" y="0"/>
                          <a:ext cx="209550" cy="117872"/>
                        </a:xfrm>
                        <a:prstGeom prst="rect">
                          <a:avLst/>
                        </a:prstGeom>
                        <a:ln w="3175">
                          <a:solidFill>
                            <a:prstClr val="ltGray"/>
                          </a:solidFill>
                        </a:ln>
                      </p166:spPr>
                    </psez:zmPr>
                  </psez:sectionZmObj>
                </psez:sectionZm>
              </a:graphicData>
            </a:graphic>
          </p:graphicFrame>
        </mc:Choice>
        <mc:Fallback xmlns="">
          <p:pic>
            <p:nvPicPr>
              <p:cNvPr id="10" name="Section Zoom 9">
                <a:hlinkClick r:id="rId8" action="ppaction://hlinksldjump"/>
                <a:extLst>
                  <a:ext uri="{FF2B5EF4-FFF2-40B4-BE49-F238E27FC236}">
                    <a16:creationId xmlns:a16="http://schemas.microsoft.com/office/drawing/2014/main" id="{8E9CBF94-4190-4D8F-B280-111F110D8119}"/>
                  </a:ext>
                </a:extLst>
              </p:cNvPr>
              <p:cNvPicPr>
                <a:picLocks noGrp="1" noRot="1" noChangeAspect="1" noMove="1" noResize="1" noEditPoints="1" noAdjustHandles="1" noChangeArrowheads="1" noChangeShapeType="1"/>
              </p:cNvPicPr>
              <p:nvPr/>
            </p:nvPicPr>
            <p:blipFill>
              <a:blip r:embed="rId9"/>
              <a:stretch>
                <a:fillRect/>
              </a:stretch>
            </p:blipFill>
            <p:spPr>
              <a:xfrm>
                <a:off x="8229600" y="4419600"/>
                <a:ext cx="209550" cy="117872"/>
              </a:xfrm>
              <a:prstGeom prst="rect">
                <a:avLst/>
              </a:prstGeom>
              <a:ln w="3175">
                <a:solidFill>
                  <a:prstClr val="ltGray"/>
                </a:solidFill>
              </a:ln>
            </p:spPr>
          </p:pic>
        </mc:Fallback>
      </mc:AlternateContent>
    </p:spTree>
    <p:extLst>
      <p:ext uri="{BB962C8B-B14F-4D97-AF65-F5344CB8AC3E}">
        <p14:creationId xmlns:p14="http://schemas.microsoft.com/office/powerpoint/2010/main" val="3755086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Slide Number Placeholder 3">
            <a:extLst>
              <a:ext uri="{FF2B5EF4-FFF2-40B4-BE49-F238E27FC236}">
                <a16:creationId xmlns:a16="http://schemas.microsoft.com/office/drawing/2014/main" id="{209737FF-F5BF-493E-AE6A-74515E1ED835}"/>
              </a:ext>
            </a:extLst>
          </p:cNvPr>
          <p:cNvSpPr>
            <a:spLocks noGrp="1"/>
          </p:cNvSpPr>
          <p:nvPr>
            <p:ph type="sldNum" sz="quarter" idx="12"/>
          </p:nvPr>
        </p:nvSpPr>
        <p:spPr>
          <a:xfrm>
            <a:off x="8805333" y="6356350"/>
            <a:ext cx="2743200" cy="365125"/>
          </a:xfrm>
        </p:spPr>
        <p:txBody>
          <a:bodyPr vert="horz" lIns="91440" tIns="45720" rIns="91440" bIns="45720" rtlCol="0" anchor="ctr">
            <a:normAutofit/>
          </a:bodyPr>
          <a:lstStyle/>
          <a:p>
            <a:pPr>
              <a:spcAft>
                <a:spcPts val="600"/>
              </a:spcAft>
            </a:pPr>
            <a:fld id="{4940364B-1D7D-4A4E-9F50-7D9DFD551C0C}" type="slidenum">
              <a:rPr lang="en-US" smtClean="0"/>
              <a:pPr>
                <a:spcAft>
                  <a:spcPts val="600"/>
                </a:spcAft>
              </a:pPr>
              <a:t>26</a:t>
            </a:fld>
            <a:endParaRPr lang="en-US"/>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Diagram&#10;&#10;Description automatically generated">
            <a:extLst>
              <a:ext uri="{FF2B5EF4-FFF2-40B4-BE49-F238E27FC236}">
                <a16:creationId xmlns:a16="http://schemas.microsoft.com/office/drawing/2014/main" id="{55521B3B-4C70-4BE8-9126-49DA80849F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2405" y="643467"/>
            <a:ext cx="7987189" cy="5571065"/>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8754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17067" y="1069350"/>
            <a:ext cx="9357865" cy="1041901"/>
          </a:xfrm>
        </p:spPr>
        <p:txBody>
          <a:bodyPr>
            <a:normAutofit/>
          </a:bodyPr>
          <a:lstStyle/>
          <a:p>
            <a:pPr>
              <a:lnSpc>
                <a:spcPct val="90000"/>
              </a:lnSpc>
            </a:pPr>
            <a:r>
              <a:rPr lang="en-US" sz="3400" dirty="0"/>
              <a:t>Where are Voyager 1 &amp; 2 Today</a:t>
            </a:r>
            <a:br>
              <a:rPr lang="en-US" sz="3400" dirty="0"/>
            </a:br>
            <a:r>
              <a:rPr lang="en-US" sz="2000" dirty="0"/>
              <a:t>Status as of October 17, 2022</a:t>
            </a:r>
            <a:endParaRPr lang="en-US" sz="3400" dirty="0"/>
          </a:p>
        </p:txBody>
      </p:sp>
      <p:sp>
        <p:nvSpPr>
          <p:cNvPr id="11" name="Content Placeholder 10">
            <a:extLst>
              <a:ext uri="{FF2B5EF4-FFF2-40B4-BE49-F238E27FC236}">
                <a16:creationId xmlns:a16="http://schemas.microsoft.com/office/drawing/2014/main" id="{0CAF3D76-4472-4FB8-B065-F418449049B3}"/>
              </a:ext>
            </a:extLst>
          </p:cNvPr>
          <p:cNvSpPr>
            <a:spLocks noGrp="1"/>
          </p:cNvSpPr>
          <p:nvPr>
            <p:ph sz="half" idx="1"/>
          </p:nvPr>
        </p:nvSpPr>
        <p:spPr>
          <a:xfrm>
            <a:off x="1452656" y="2220492"/>
            <a:ext cx="4483324" cy="3180903"/>
          </a:xfrm>
        </p:spPr>
        <p:txBody>
          <a:bodyPr>
            <a:normAutofit/>
          </a:bodyPr>
          <a:lstStyle/>
          <a:p>
            <a:pPr marL="0" indent="0">
              <a:buNone/>
            </a:pPr>
            <a:r>
              <a:rPr lang="en-US" sz="2000" b="1" u="sng" dirty="0"/>
              <a:t>Voyager 1</a:t>
            </a:r>
          </a:p>
          <a:p>
            <a:r>
              <a:rPr lang="en-US" sz="2000" dirty="0"/>
              <a:t>14.7 billion miles from Earth (158 AU)</a:t>
            </a:r>
          </a:p>
          <a:p>
            <a:r>
              <a:rPr lang="en-US" sz="2000" dirty="0"/>
              <a:t>1-way transmission time is 21.5 hours</a:t>
            </a:r>
          </a:p>
          <a:p>
            <a:r>
              <a:rPr lang="en-US" sz="2000" dirty="0"/>
              <a:t>Instruments still operational</a:t>
            </a:r>
          </a:p>
          <a:p>
            <a:pPr lvl="1"/>
            <a:r>
              <a:rPr lang="en-US" sz="1900" dirty="0"/>
              <a:t>Cosmic Ray Subsystem (CRS)</a:t>
            </a:r>
          </a:p>
          <a:p>
            <a:pPr lvl="1"/>
            <a:r>
              <a:rPr lang="en-US" sz="1900" dirty="0"/>
              <a:t>Low Energy Charged Particle (LECP)</a:t>
            </a:r>
          </a:p>
          <a:p>
            <a:pPr lvl="1"/>
            <a:r>
              <a:rPr lang="en-US" sz="1900" dirty="0"/>
              <a:t>Magnetometer (MAG)</a:t>
            </a:r>
          </a:p>
          <a:p>
            <a:pPr lvl="1"/>
            <a:r>
              <a:rPr lang="en-US" sz="1900" dirty="0"/>
              <a:t>Plasma Wave System (PWS)</a:t>
            </a:r>
          </a:p>
          <a:p>
            <a:endParaRPr lang="en-US" sz="2000" dirty="0"/>
          </a:p>
        </p:txBody>
      </p:sp>
      <p:sp>
        <p:nvSpPr>
          <p:cNvPr id="12" name="Content Placeholder 11">
            <a:extLst>
              <a:ext uri="{FF2B5EF4-FFF2-40B4-BE49-F238E27FC236}">
                <a16:creationId xmlns:a16="http://schemas.microsoft.com/office/drawing/2014/main" id="{A21BD1A4-5013-4011-A7C0-4357DC2A3E34}"/>
              </a:ext>
            </a:extLst>
          </p:cNvPr>
          <p:cNvSpPr>
            <a:spLocks noGrp="1"/>
          </p:cNvSpPr>
          <p:nvPr>
            <p:ph sz="half" idx="2"/>
          </p:nvPr>
        </p:nvSpPr>
        <p:spPr>
          <a:xfrm>
            <a:off x="6256020" y="2220492"/>
            <a:ext cx="4554501" cy="3180903"/>
          </a:xfrm>
        </p:spPr>
        <p:txBody>
          <a:bodyPr>
            <a:noAutofit/>
          </a:bodyPr>
          <a:lstStyle/>
          <a:p>
            <a:pPr marL="0" indent="0">
              <a:buNone/>
            </a:pPr>
            <a:r>
              <a:rPr lang="en-US" sz="2000" b="1" u="sng" dirty="0"/>
              <a:t>Voyager 2</a:t>
            </a:r>
          </a:p>
          <a:p>
            <a:r>
              <a:rPr lang="en-US" sz="2000" dirty="0"/>
              <a:t>12.2 billion miles from Earth (131 AU)</a:t>
            </a:r>
          </a:p>
          <a:p>
            <a:r>
              <a:rPr lang="en-US" sz="2000" dirty="0"/>
              <a:t>1-way transmission time – 18.25 hours</a:t>
            </a:r>
          </a:p>
          <a:p>
            <a:r>
              <a:rPr lang="en-US" sz="2000" dirty="0"/>
              <a:t>Instruments still operational</a:t>
            </a:r>
          </a:p>
          <a:p>
            <a:pPr lvl="1"/>
            <a:r>
              <a:rPr lang="en-US" sz="1900" dirty="0"/>
              <a:t>Cosmic Ray Subsystem (CRS)</a:t>
            </a:r>
          </a:p>
          <a:p>
            <a:pPr lvl="1"/>
            <a:r>
              <a:rPr lang="en-US" sz="1900" dirty="0"/>
              <a:t>Low Energy Charged Particle (LECP)</a:t>
            </a:r>
          </a:p>
          <a:p>
            <a:pPr lvl="1"/>
            <a:r>
              <a:rPr lang="en-US" sz="1900" dirty="0"/>
              <a:t>Magnetometer (MAG)</a:t>
            </a:r>
          </a:p>
          <a:p>
            <a:pPr lvl="1"/>
            <a:r>
              <a:rPr lang="en-US" sz="1900" dirty="0"/>
              <a:t>Plasma Wave System (PWS)</a:t>
            </a:r>
          </a:p>
          <a:p>
            <a:pPr lvl="1"/>
            <a:r>
              <a:rPr lang="en-US" sz="1900" dirty="0"/>
              <a:t>Plasma Science (PLS)</a:t>
            </a:r>
          </a:p>
        </p:txBody>
      </p:sp>
      <p:sp>
        <p:nvSpPr>
          <p:cNvPr id="4" name="Slide Number Placeholder 3"/>
          <p:cNvSpPr>
            <a:spLocks noGrp="1"/>
          </p:cNvSpPr>
          <p:nvPr>
            <p:ph type="sldNum" sz="quarter" idx="12"/>
          </p:nvPr>
        </p:nvSpPr>
        <p:spPr>
          <a:xfrm>
            <a:off x="8610600" y="6356350"/>
            <a:ext cx="2743200" cy="365125"/>
          </a:xfrm>
        </p:spPr>
        <p:txBody>
          <a:bodyPr>
            <a:normAutofit/>
          </a:bodyPr>
          <a:lstStyle/>
          <a:p>
            <a:pPr>
              <a:spcAft>
                <a:spcPts val="600"/>
              </a:spcAft>
            </a:pPr>
            <a:fld id="{4940364B-1D7D-4A4E-9F50-7D9DFD551C0C}" type="slidenum">
              <a:rPr lang="en-US">
                <a:solidFill>
                  <a:srgbClr val="595959"/>
                </a:solidFill>
              </a:rPr>
              <a:pPr>
                <a:spcAft>
                  <a:spcPts val="600"/>
                </a:spcAft>
              </a:pPr>
              <a:t>27</a:t>
            </a:fld>
            <a:endParaRPr lang="en-US">
              <a:solidFill>
                <a:srgbClr val="595959"/>
              </a:solidFill>
            </a:endParaRPr>
          </a:p>
        </p:txBody>
      </p:sp>
      <p:sp>
        <p:nvSpPr>
          <p:cNvPr id="13" name="TextBox 12">
            <a:extLst>
              <a:ext uri="{FF2B5EF4-FFF2-40B4-BE49-F238E27FC236}">
                <a16:creationId xmlns:a16="http://schemas.microsoft.com/office/drawing/2014/main" id="{46624732-885D-4672-AD5F-4AD57BB2CE6E}"/>
              </a:ext>
            </a:extLst>
          </p:cNvPr>
          <p:cNvSpPr txBox="1"/>
          <p:nvPr/>
        </p:nvSpPr>
        <p:spPr>
          <a:xfrm>
            <a:off x="1828800" y="5539847"/>
            <a:ext cx="8717533" cy="369332"/>
          </a:xfrm>
          <a:prstGeom prst="rect">
            <a:avLst/>
          </a:prstGeom>
          <a:noFill/>
        </p:spPr>
        <p:txBody>
          <a:bodyPr wrap="square" rtlCol="0">
            <a:spAutoFit/>
          </a:bodyPr>
          <a:lstStyle/>
          <a:p>
            <a:r>
              <a:rPr lang="en-US" dirty="0"/>
              <a:t>In addition, both spacecraft have an operational RTG and two-way radio communications</a:t>
            </a:r>
          </a:p>
        </p:txBody>
      </p:sp>
    </p:spTree>
    <p:extLst>
      <p:ext uri="{BB962C8B-B14F-4D97-AF65-F5344CB8AC3E}">
        <p14:creationId xmlns:p14="http://schemas.microsoft.com/office/powerpoint/2010/main" val="1391989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1746"/>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7930" y="526655"/>
            <a:ext cx="9136139" cy="6331345"/>
          </a:xfrm>
        </p:spPr>
      </p:pic>
      <p:sp>
        <p:nvSpPr>
          <p:cNvPr id="2" name="Title 1"/>
          <p:cNvSpPr>
            <a:spLocks noGrp="1"/>
          </p:cNvSpPr>
          <p:nvPr>
            <p:ph type="title"/>
          </p:nvPr>
        </p:nvSpPr>
        <p:spPr/>
        <p:txBody>
          <a:bodyPr/>
          <a:lstStyle/>
          <a:p>
            <a:r>
              <a:rPr lang="en-US" dirty="0">
                <a:solidFill>
                  <a:schemeClr val="bg1"/>
                </a:solidFill>
              </a:rPr>
              <a:t>Where are they going?</a:t>
            </a:r>
          </a:p>
        </p:txBody>
      </p:sp>
      <p:sp>
        <p:nvSpPr>
          <p:cNvPr id="4" name="Slide Number Placeholder 3"/>
          <p:cNvSpPr>
            <a:spLocks noGrp="1"/>
          </p:cNvSpPr>
          <p:nvPr>
            <p:ph type="sldNum" sz="quarter" idx="12"/>
          </p:nvPr>
        </p:nvSpPr>
        <p:spPr/>
        <p:txBody>
          <a:bodyPr/>
          <a:lstStyle/>
          <a:p>
            <a:fld id="{4940364B-1D7D-4A4E-9F50-7D9DFD551C0C}" type="slidenum">
              <a:rPr lang="en-US" smtClean="0"/>
              <a:t>28</a:t>
            </a:fld>
            <a:endParaRPr lang="en-US"/>
          </a:p>
        </p:txBody>
      </p:sp>
    </p:spTree>
    <p:extLst>
      <p:ext uri="{BB962C8B-B14F-4D97-AF65-F5344CB8AC3E}">
        <p14:creationId xmlns:p14="http://schemas.microsoft.com/office/powerpoint/2010/main" val="4126469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C7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093496" y="618681"/>
            <a:ext cx="2613872" cy="4794567"/>
          </a:xfrm>
        </p:spPr>
        <p:txBody>
          <a:bodyPr vert="horz" lIns="91440" tIns="45720" rIns="91440" bIns="45720" rtlCol="0" anchor="ctr">
            <a:normAutofit/>
          </a:bodyPr>
          <a:lstStyle/>
          <a:p>
            <a:pPr algn="l">
              <a:lnSpc>
                <a:spcPct val="90000"/>
              </a:lnSpc>
            </a:pPr>
            <a:r>
              <a:rPr lang="en-US" sz="3600">
                <a:solidFill>
                  <a:srgbClr val="FFFFFF"/>
                </a:solidFill>
              </a:rPr>
              <a:t>Where to Next?</a:t>
            </a:r>
          </a:p>
        </p:txBody>
      </p:sp>
      <p:sp>
        <p:nvSpPr>
          <p:cNvPr id="1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0499"/>
          <a:stretch/>
        </p:blipFill>
        <p:spPr>
          <a:xfrm>
            <a:off x="976251" y="942538"/>
            <a:ext cx="7163222" cy="4808332"/>
          </a:xfrm>
          <a:prstGeom prst="rect">
            <a:avLst/>
          </a:prstGeom>
          <a:effectLst/>
        </p:spPr>
      </p:pic>
      <p:sp>
        <p:nvSpPr>
          <p:cNvPr id="4" name="Slide Number Placehold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940364B-1D7D-4A4E-9F50-7D9DFD551C0C}" type="slidenum">
              <a:rPr lang="en-US">
                <a:solidFill>
                  <a:srgbClr val="FFFFFF"/>
                </a:solidFill>
              </a:rPr>
              <a:pPr defTabSz="457200">
                <a:spcAft>
                  <a:spcPts val="600"/>
                </a:spcAft>
              </a:pPr>
              <a:t>29</a:t>
            </a:fld>
            <a:endParaRPr lang="en-US">
              <a:solidFill>
                <a:srgbClr val="FFFFFF"/>
              </a:solidFill>
            </a:endParaRPr>
          </a:p>
        </p:txBody>
      </p:sp>
    </p:spTree>
    <p:extLst>
      <p:ext uri="{BB962C8B-B14F-4D97-AF65-F5344CB8AC3E}">
        <p14:creationId xmlns:p14="http://schemas.microsoft.com/office/powerpoint/2010/main" val="1278901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D376B-A4B8-405A-9429-1B89CA751C3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nSpc>
                <a:spcPct val="90000"/>
              </a:lnSpc>
            </a:pPr>
            <a:r>
              <a:rPr lang="en-US" sz="3600" kern="1200">
                <a:solidFill>
                  <a:srgbClr val="FFFFFF"/>
                </a:solidFill>
                <a:latin typeface="+mj-lt"/>
                <a:ea typeface="+mj-ea"/>
                <a:cs typeface="+mj-cs"/>
              </a:rPr>
              <a:t>Voyager 1</a:t>
            </a:r>
          </a:p>
        </p:txBody>
      </p:sp>
      <p:pic>
        <p:nvPicPr>
          <p:cNvPr id="6" name="Content Placeholder 5" descr="Diagram&#10;&#10;Description automatically generated">
            <a:extLst>
              <a:ext uri="{FF2B5EF4-FFF2-40B4-BE49-F238E27FC236}">
                <a16:creationId xmlns:a16="http://schemas.microsoft.com/office/drawing/2014/main" id="{90028B47-1262-4A1C-9BC7-F5A0ABEA5CD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385547" y="685800"/>
            <a:ext cx="7567449" cy="5486400"/>
          </a:xfrm>
          <a:prstGeom prst="rect">
            <a:avLst/>
          </a:prstGeom>
        </p:spPr>
      </p:pic>
      <p:sp>
        <p:nvSpPr>
          <p:cNvPr id="4" name="Slide Number Placeholder 3">
            <a:extLst>
              <a:ext uri="{FF2B5EF4-FFF2-40B4-BE49-F238E27FC236}">
                <a16:creationId xmlns:a16="http://schemas.microsoft.com/office/drawing/2014/main" id="{3FCB6975-35DC-4CDC-95BD-CFD345546235}"/>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4940364B-1D7D-4A4E-9F50-7D9DFD551C0C}" type="slidenum">
              <a:rPr lang="en-US">
                <a:solidFill>
                  <a:schemeClr val="tx1">
                    <a:alpha val="80000"/>
                  </a:schemeClr>
                </a:solidFill>
              </a:rPr>
              <a:pPr>
                <a:spcAft>
                  <a:spcPts val="600"/>
                </a:spcAft>
              </a:pPr>
              <a:t>30</a:t>
            </a:fld>
            <a:endParaRPr lang="en-US">
              <a:solidFill>
                <a:schemeClr val="tx1">
                  <a:alpha val="80000"/>
                </a:schemeClr>
              </a:solidFill>
            </a:endParaRPr>
          </a:p>
        </p:txBody>
      </p:sp>
    </p:spTree>
    <p:extLst>
      <p:ext uri="{BB962C8B-B14F-4D97-AF65-F5344CB8AC3E}">
        <p14:creationId xmlns:p14="http://schemas.microsoft.com/office/powerpoint/2010/main" val="1725922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Diagram&#10;&#10;Description automatically generated">
            <a:extLst>
              <a:ext uri="{FF2B5EF4-FFF2-40B4-BE49-F238E27FC236}">
                <a16:creationId xmlns:a16="http://schemas.microsoft.com/office/drawing/2014/main" id="{4BBD16CB-C4CE-47F7-B5E5-9321074E8D5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9"/>
          <a:stretch/>
        </p:blipFill>
        <p:spPr>
          <a:xfrm>
            <a:off x="811796" y="457200"/>
            <a:ext cx="10568407" cy="5943600"/>
          </a:xfrm>
          <a:prstGeom prst="rect">
            <a:avLst/>
          </a:prstGeom>
        </p:spPr>
      </p:pic>
      <p:sp>
        <p:nvSpPr>
          <p:cNvPr id="4" name="Slide Number Placeholder 3">
            <a:extLst>
              <a:ext uri="{FF2B5EF4-FFF2-40B4-BE49-F238E27FC236}">
                <a16:creationId xmlns:a16="http://schemas.microsoft.com/office/drawing/2014/main" id="{F1E921AF-FDFE-4606-959C-5C801BBA838A}"/>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pPr>
            <a:fld id="{4940364B-1D7D-4A4E-9F50-7D9DFD551C0C}" type="slidenum">
              <a:rPr lang="en-US" sz="1100">
                <a:solidFill>
                  <a:srgbClr val="FFFFFF"/>
                </a:solidFill>
              </a:rPr>
              <a:pPr>
                <a:spcAft>
                  <a:spcPts val="600"/>
                </a:spcAft>
              </a:pPr>
              <a:t>31</a:t>
            </a:fld>
            <a:endParaRPr lang="en-US" sz="1100">
              <a:solidFill>
                <a:srgbClr val="FFFFFF"/>
              </a:solidFill>
            </a:endParaRPr>
          </a:p>
        </p:txBody>
      </p:sp>
    </p:spTree>
    <p:extLst>
      <p:ext uri="{BB962C8B-B14F-4D97-AF65-F5344CB8AC3E}">
        <p14:creationId xmlns:p14="http://schemas.microsoft.com/office/powerpoint/2010/main" val="3283817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7001" y="633917"/>
            <a:ext cx="6803065" cy="6224083"/>
          </a:xfrm>
        </p:spPr>
      </p:pic>
      <p:sp>
        <p:nvSpPr>
          <p:cNvPr id="2" name="Title 1"/>
          <p:cNvSpPr>
            <a:spLocks noGrp="1"/>
          </p:cNvSpPr>
          <p:nvPr>
            <p:ph type="title"/>
          </p:nvPr>
        </p:nvSpPr>
        <p:spPr>
          <a:xfrm>
            <a:off x="1981200" y="76200"/>
            <a:ext cx="8229600" cy="685800"/>
          </a:xfrm>
        </p:spPr>
        <p:txBody>
          <a:bodyPr>
            <a:normAutofit fontScale="90000"/>
          </a:bodyPr>
          <a:lstStyle/>
          <a:p>
            <a:r>
              <a:rPr lang="en-US" dirty="0">
                <a:solidFill>
                  <a:srgbClr val="FFFF00"/>
                </a:solidFill>
              </a:rPr>
              <a:t>Image of Golden Record Jacket</a:t>
            </a:r>
          </a:p>
        </p:txBody>
      </p:sp>
      <p:sp>
        <p:nvSpPr>
          <p:cNvPr id="3" name="Slide Number Placeholder 2"/>
          <p:cNvSpPr>
            <a:spLocks noGrp="1"/>
          </p:cNvSpPr>
          <p:nvPr>
            <p:ph type="sldNum" sz="quarter" idx="12"/>
          </p:nvPr>
        </p:nvSpPr>
        <p:spPr/>
        <p:txBody>
          <a:bodyPr/>
          <a:lstStyle/>
          <a:p>
            <a:fld id="{4940364B-1D7D-4A4E-9F50-7D9DFD551C0C}" type="slidenum">
              <a:rPr lang="en-US" smtClean="0"/>
              <a:t>32</a:t>
            </a:fld>
            <a:endParaRPr lang="en-US"/>
          </a:p>
        </p:txBody>
      </p:sp>
    </p:spTree>
    <p:extLst>
      <p:ext uri="{BB962C8B-B14F-4D97-AF65-F5344CB8AC3E}">
        <p14:creationId xmlns:p14="http://schemas.microsoft.com/office/powerpoint/2010/main" val="2648079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6800" y="36914"/>
            <a:ext cx="5433668" cy="6821086"/>
          </a:xfrm>
        </p:spPr>
      </p:pic>
      <p:sp>
        <p:nvSpPr>
          <p:cNvPr id="2" name="Slide Number Placeholder 1"/>
          <p:cNvSpPr>
            <a:spLocks noGrp="1"/>
          </p:cNvSpPr>
          <p:nvPr>
            <p:ph type="sldNum" sz="quarter" idx="12"/>
          </p:nvPr>
        </p:nvSpPr>
        <p:spPr/>
        <p:txBody>
          <a:bodyPr/>
          <a:lstStyle/>
          <a:p>
            <a:fld id="{4940364B-1D7D-4A4E-9F50-7D9DFD551C0C}" type="slidenum">
              <a:rPr lang="en-US" smtClean="0"/>
              <a:t>33</a:t>
            </a:fld>
            <a:endParaRPr lang="en-US"/>
          </a:p>
        </p:txBody>
      </p:sp>
      <p:sp>
        <p:nvSpPr>
          <p:cNvPr id="3" name="TextBox 2"/>
          <p:cNvSpPr txBox="1"/>
          <p:nvPr/>
        </p:nvSpPr>
        <p:spPr>
          <a:xfrm>
            <a:off x="1676400" y="1813680"/>
            <a:ext cx="3352800" cy="3139321"/>
          </a:xfrm>
          <a:prstGeom prst="rect">
            <a:avLst/>
          </a:prstGeom>
          <a:noFill/>
        </p:spPr>
        <p:txBody>
          <a:bodyPr wrap="square" rtlCol="0">
            <a:spAutoFit/>
          </a:bodyPr>
          <a:lstStyle/>
          <a:p>
            <a:pPr algn="ctr"/>
            <a:r>
              <a:rPr lang="en-US" sz="6600" dirty="0">
                <a:solidFill>
                  <a:srgbClr val="FF9900"/>
                </a:solidFill>
              </a:rPr>
              <a:t>The Golden Record</a:t>
            </a:r>
          </a:p>
        </p:txBody>
      </p:sp>
    </p:spTree>
    <p:extLst>
      <p:ext uri="{BB962C8B-B14F-4D97-AF65-F5344CB8AC3E}">
        <p14:creationId xmlns:p14="http://schemas.microsoft.com/office/powerpoint/2010/main" val="3993401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Rectangle 1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98334" y="1349384"/>
            <a:ext cx="5512730" cy="1165996"/>
          </a:xfrm>
        </p:spPr>
        <p:txBody>
          <a:bodyPr vert="horz" lIns="91440" tIns="45720" rIns="91440" bIns="45720" rtlCol="0" anchor="b">
            <a:normAutofit/>
          </a:bodyPr>
          <a:lstStyle/>
          <a:p>
            <a:pPr>
              <a:lnSpc>
                <a:spcPct val="90000"/>
              </a:lnSpc>
            </a:pPr>
            <a:r>
              <a:rPr lang="en-US" sz="4800" dirty="0">
                <a:solidFill>
                  <a:srgbClr val="FFFFFF"/>
                </a:solidFill>
              </a:rPr>
              <a:t>Questions???</a:t>
            </a:r>
          </a:p>
        </p:txBody>
      </p:sp>
      <p:sp>
        <p:nvSpPr>
          <p:cNvPr id="25" name="Rectangle 2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Background pattern&#10;&#10;Description automatically generated">
            <a:extLst>
              <a:ext uri="{FF2B5EF4-FFF2-40B4-BE49-F238E27FC236}">
                <a16:creationId xmlns:a16="http://schemas.microsoft.com/office/drawing/2014/main" id="{C1B3CDEA-142C-47FF-AA54-6EB322C9A6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18" y="0"/>
            <a:ext cx="6033718" cy="6856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2547" y="4419600"/>
            <a:ext cx="1659607" cy="1409529"/>
          </a:xfrm>
          <a:prstGeom prst="rect">
            <a:avLst/>
          </a:prstGeom>
        </p:spPr>
      </p:pic>
      <p:sp>
        <p:nvSpPr>
          <p:cNvPr id="4" name="Slide Number Placeholder 3"/>
          <p:cNvSpPr>
            <a:spLocks noGrp="1"/>
          </p:cNvSpPr>
          <p:nvPr>
            <p:ph type="sldNum" sz="quarter" idx="12"/>
          </p:nvPr>
        </p:nvSpPr>
        <p:spPr>
          <a:xfrm>
            <a:off x="11704320" y="6454671"/>
            <a:ext cx="448056" cy="365125"/>
          </a:xfrm>
        </p:spPr>
        <p:txBody>
          <a:bodyPr vert="horz" lIns="91440" tIns="45720" rIns="91440" bIns="45720" rtlCol="0" anchor="ctr">
            <a:normAutofit/>
          </a:bodyPr>
          <a:lstStyle/>
          <a:p>
            <a:pPr>
              <a:spcAft>
                <a:spcPts val="600"/>
              </a:spcAft>
            </a:pPr>
            <a:fld id="{4940364B-1D7D-4A4E-9F50-7D9DFD551C0C}" type="slidenum">
              <a:rPr lang="en-US" sz="1100">
                <a:solidFill>
                  <a:srgbClr val="FFFFFF"/>
                </a:solidFill>
              </a:rPr>
              <a:pPr>
                <a:spcAft>
                  <a:spcPts val="600"/>
                </a:spcAft>
              </a:pPr>
              <a:t>34</a:t>
            </a:fld>
            <a:endParaRPr lang="en-US" sz="1100">
              <a:solidFill>
                <a:srgbClr val="FFFFFF"/>
              </a:solidFill>
            </a:endParaRPr>
          </a:p>
        </p:txBody>
      </p:sp>
    </p:spTree>
    <p:extLst>
      <p:ext uri="{BB962C8B-B14F-4D97-AF65-F5344CB8AC3E}">
        <p14:creationId xmlns:p14="http://schemas.microsoft.com/office/powerpoint/2010/main" val="3701960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A7C406-8827-40C7-A1F4-B797D4C45472}"/>
              </a:ext>
            </a:extLst>
          </p:cNvPr>
          <p:cNvSpPr>
            <a:spLocks noGrp="1"/>
          </p:cNvSpPr>
          <p:nvPr>
            <p:ph type="sldNum" sz="quarter" idx="12"/>
          </p:nvPr>
        </p:nvSpPr>
        <p:spPr/>
        <p:txBody>
          <a:bodyPr/>
          <a:lstStyle/>
          <a:p>
            <a:fld id="{4940364B-1D7D-4A4E-9F50-7D9DFD551C0C}" type="slidenum">
              <a:rPr lang="en-US" smtClean="0"/>
              <a:t>35</a:t>
            </a:fld>
            <a:endParaRPr lang="en-US"/>
          </a:p>
        </p:txBody>
      </p:sp>
    </p:spTree>
    <p:extLst>
      <p:ext uri="{BB962C8B-B14F-4D97-AF65-F5344CB8AC3E}">
        <p14:creationId xmlns:p14="http://schemas.microsoft.com/office/powerpoint/2010/main" val="3194335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BDE848-C60D-40AC-BAB1-AAFC2C9AFDBE}"/>
              </a:ext>
            </a:extLst>
          </p:cNvPr>
          <p:cNvSpPr>
            <a:spLocks noGrp="1"/>
          </p:cNvSpPr>
          <p:nvPr>
            <p:ph type="sldNum" sz="quarter" idx="12"/>
          </p:nvPr>
        </p:nvSpPr>
        <p:spPr/>
        <p:txBody>
          <a:bodyPr/>
          <a:lstStyle/>
          <a:p>
            <a:fld id="{4940364B-1D7D-4A4E-9F50-7D9DFD551C0C}" type="slidenum">
              <a:rPr lang="en-US" smtClean="0"/>
              <a:t>36</a:t>
            </a:fld>
            <a:endParaRPr lang="en-US"/>
          </a:p>
        </p:txBody>
      </p:sp>
      <p:pic>
        <p:nvPicPr>
          <p:cNvPr id="4" name="Picture 3">
            <a:extLst>
              <a:ext uri="{FF2B5EF4-FFF2-40B4-BE49-F238E27FC236}">
                <a16:creationId xmlns:a16="http://schemas.microsoft.com/office/drawing/2014/main" id="{AD1C6481-7CAA-4C70-8EC2-9527DEC5E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Tree>
    <p:extLst>
      <p:ext uri="{BB962C8B-B14F-4D97-AF65-F5344CB8AC3E}">
        <p14:creationId xmlns:p14="http://schemas.microsoft.com/office/powerpoint/2010/main" val="2728200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FCA25A47-0C06-43F6-B6D5-5AD7CA3AE331}"/>
              </a:ext>
            </a:extLst>
          </p:cNvPr>
          <p:cNvPicPr>
            <a:picLocks noChangeAspect="1"/>
          </p:cNvPicPr>
          <p:nvPr/>
        </p:nvPicPr>
        <p:blipFill rotWithShape="1">
          <a:blip r:embed="rId3">
            <a:extLst>
              <a:ext uri="{28A0092B-C50C-407E-A947-70E740481C1C}">
                <a14:useLocalDpi xmlns:a14="http://schemas.microsoft.com/office/drawing/2010/main" val="0"/>
              </a:ext>
            </a:extLst>
          </a:blip>
          <a:srcRect l="6580" r="2817" b="-1"/>
          <a:stretch/>
        </p:blipFill>
        <p:spPr>
          <a:xfrm>
            <a:off x="457200" y="457200"/>
            <a:ext cx="11277600" cy="5943600"/>
          </a:xfrm>
          <a:prstGeom prst="rect">
            <a:avLst/>
          </a:prstGeom>
        </p:spPr>
      </p:pic>
      <p:sp>
        <p:nvSpPr>
          <p:cNvPr id="4" name="Slide Number Placeholder 3">
            <a:extLst>
              <a:ext uri="{FF2B5EF4-FFF2-40B4-BE49-F238E27FC236}">
                <a16:creationId xmlns:a16="http://schemas.microsoft.com/office/drawing/2014/main" id="{344985E3-0825-4981-934D-6717FA61C71C}"/>
              </a:ext>
            </a:extLst>
          </p:cNvPr>
          <p:cNvSpPr>
            <a:spLocks noGrp="1"/>
          </p:cNvSpPr>
          <p:nvPr>
            <p:ph type="sldNum" sz="quarter" idx="12"/>
          </p:nvPr>
        </p:nvSpPr>
        <p:spPr>
          <a:xfrm>
            <a:off x="11704320" y="6455664"/>
            <a:ext cx="448056" cy="365125"/>
          </a:xfrm>
        </p:spPr>
        <p:txBody>
          <a:bodyPr>
            <a:normAutofit/>
          </a:bodyPr>
          <a:lstStyle/>
          <a:p>
            <a:pPr>
              <a:spcAft>
                <a:spcPts val="600"/>
              </a:spcAft>
            </a:pPr>
            <a:fld id="{4940364B-1D7D-4A4E-9F50-7D9DFD551C0C}" type="slidenum">
              <a:rPr lang="en-US" sz="1100">
                <a:solidFill>
                  <a:srgbClr val="FFFFFF"/>
                </a:solidFill>
              </a:rPr>
              <a:pPr>
                <a:spcAft>
                  <a:spcPts val="600"/>
                </a:spcAft>
              </a:pPr>
              <a:t>37</a:t>
            </a:fld>
            <a:endParaRPr lang="en-US" sz="1100">
              <a:solidFill>
                <a:srgbClr val="FFFFFF"/>
              </a:solidFill>
            </a:endParaRPr>
          </a:p>
        </p:txBody>
      </p:sp>
    </p:spTree>
    <p:extLst>
      <p:ext uri="{BB962C8B-B14F-4D97-AF65-F5344CB8AC3E}">
        <p14:creationId xmlns:p14="http://schemas.microsoft.com/office/powerpoint/2010/main" val="879332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40364B-1D7D-4A4E-9F50-7D9DFD551C0C}" type="slidenum">
              <a:rPr lang="en-US" smtClean="0"/>
              <a:t>38</a:t>
            </a:fld>
            <a:endParaRPr lang="en-US"/>
          </a:p>
        </p:txBody>
      </p:sp>
      <p:pic>
        <p:nvPicPr>
          <p:cNvPr id="8" name="Picture 7" descr="Graphical user interface, chart&#10;&#10;Description automatically generated">
            <a:extLst>
              <a:ext uri="{FF2B5EF4-FFF2-40B4-BE49-F238E27FC236}">
                <a16:creationId xmlns:a16="http://schemas.microsoft.com/office/drawing/2014/main" id="{68841BF1-6933-4EBE-B683-5884FE429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85086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imeline&#10;&#10;Description automatically generated">
            <a:extLst>
              <a:ext uri="{FF2B5EF4-FFF2-40B4-BE49-F238E27FC236}">
                <a16:creationId xmlns:a16="http://schemas.microsoft.com/office/drawing/2014/main" id="{16B48D77-7F45-4702-9614-8C650D1B7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00" y="457200"/>
            <a:ext cx="10566400" cy="5943600"/>
          </a:xfrm>
          <a:prstGeom prst="rect">
            <a:avLst/>
          </a:prstGeom>
        </p:spPr>
      </p:pic>
      <p:sp>
        <p:nvSpPr>
          <p:cNvPr id="2" name="Slide Number Placeholder 1">
            <a:extLst>
              <a:ext uri="{FF2B5EF4-FFF2-40B4-BE49-F238E27FC236}">
                <a16:creationId xmlns:a16="http://schemas.microsoft.com/office/drawing/2014/main" id="{C2B5A698-DED0-434C-A4A3-0CB1331CBEF0}"/>
              </a:ext>
            </a:extLst>
          </p:cNvPr>
          <p:cNvSpPr>
            <a:spLocks noGrp="1"/>
          </p:cNvSpPr>
          <p:nvPr>
            <p:ph type="sldNum" sz="quarter" idx="12"/>
          </p:nvPr>
        </p:nvSpPr>
        <p:spPr>
          <a:xfrm>
            <a:off x="11704320" y="6455664"/>
            <a:ext cx="448056" cy="365125"/>
          </a:xfrm>
        </p:spPr>
        <p:txBody>
          <a:bodyPr>
            <a:normAutofit/>
          </a:bodyPr>
          <a:lstStyle/>
          <a:p>
            <a:pPr>
              <a:spcAft>
                <a:spcPts val="600"/>
              </a:spcAft>
            </a:pPr>
            <a:fld id="{4940364B-1D7D-4A4E-9F50-7D9DFD551C0C}" type="slidenum">
              <a:rPr lang="en-US" sz="1100">
                <a:solidFill>
                  <a:srgbClr val="FFFFFF"/>
                </a:solidFill>
              </a:rPr>
              <a:pPr>
                <a:spcAft>
                  <a:spcPts val="600"/>
                </a:spcAft>
              </a:pPr>
              <a:t>39</a:t>
            </a:fld>
            <a:endParaRPr lang="en-US" sz="1100">
              <a:solidFill>
                <a:srgbClr val="FFFFFF"/>
              </a:solidFill>
            </a:endParaRPr>
          </a:p>
        </p:txBody>
      </p:sp>
    </p:spTree>
    <p:extLst>
      <p:ext uri="{BB962C8B-B14F-4D97-AF65-F5344CB8AC3E}">
        <p14:creationId xmlns:p14="http://schemas.microsoft.com/office/powerpoint/2010/main" val="35913811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B7B31B-07AF-4857-9056-02F9A47A39A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nSpc>
                <a:spcPct val="90000"/>
              </a:lnSpc>
            </a:pPr>
            <a:r>
              <a:rPr lang="en-US" sz="5400">
                <a:solidFill>
                  <a:srgbClr val="FFFFFF"/>
                </a:solidFill>
              </a:rPr>
              <a:t>The Mariner Program</a:t>
            </a:r>
          </a:p>
        </p:txBody>
      </p:sp>
      <p:cxnSp>
        <p:nvCxnSpPr>
          <p:cNvPr id="16"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Content Placeholder 5" descr="A picture containing satellite, transport&#10;&#10;Description automatically generated">
            <a:extLst>
              <a:ext uri="{FF2B5EF4-FFF2-40B4-BE49-F238E27FC236}">
                <a16:creationId xmlns:a16="http://schemas.microsoft.com/office/drawing/2014/main" id="{7BF89B4F-6DD1-442F-BDC0-19D4F1B33D3B}"/>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75403" y="2426818"/>
            <a:ext cx="2968244" cy="3997637"/>
          </a:xfrm>
          <a:prstGeom prst="rect">
            <a:avLst/>
          </a:prstGeom>
        </p:spPr>
      </p:pic>
      <p:cxnSp>
        <p:nvCxnSpPr>
          <p:cNvPr id="18" name="Straight Connector 17">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Content Placeholder 8" descr="A space shuttle in space&#10;&#10;Description automatically generated with medium confidence">
            <a:extLst>
              <a:ext uri="{FF2B5EF4-FFF2-40B4-BE49-F238E27FC236}">
                <a16:creationId xmlns:a16="http://schemas.microsoft.com/office/drawing/2014/main" id="{6DF0FA8C-DA60-432D-BAA5-ABA841FF433E}"/>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445073" y="2447867"/>
            <a:ext cx="5455917" cy="3955539"/>
          </a:xfrm>
          <a:prstGeom prst="rect">
            <a:avLst/>
          </a:prstGeom>
        </p:spPr>
      </p:pic>
      <p:sp>
        <p:nvSpPr>
          <p:cNvPr id="4" name="Slide Number Placeholder 3">
            <a:extLst>
              <a:ext uri="{FF2B5EF4-FFF2-40B4-BE49-F238E27FC236}">
                <a16:creationId xmlns:a16="http://schemas.microsoft.com/office/drawing/2014/main" id="{CD6DC2D4-0452-4A8E-803E-74F6CB811708}"/>
              </a:ext>
            </a:extLst>
          </p:cNvPr>
          <p:cNvSpPr>
            <a:spLocks noGrp="1"/>
          </p:cNvSpPr>
          <p:nvPr>
            <p:ph type="sldNum" sz="quarter" idx="12"/>
          </p:nvPr>
        </p:nvSpPr>
        <p:spPr>
          <a:xfrm>
            <a:off x="8603343" y="6522430"/>
            <a:ext cx="2743200" cy="347472"/>
          </a:xfrm>
        </p:spPr>
        <p:txBody>
          <a:bodyPr vert="horz" lIns="91440" tIns="45720" rIns="91440" bIns="45720" rtlCol="0" anchor="ctr">
            <a:normAutofit/>
          </a:bodyPr>
          <a:lstStyle/>
          <a:p>
            <a:pPr>
              <a:spcAft>
                <a:spcPts val="600"/>
              </a:spcAft>
            </a:pPr>
            <a:fld id="{4940364B-1D7D-4A4E-9F50-7D9DFD551C0C}" type="slidenum">
              <a:rPr lang="en-US">
                <a:solidFill>
                  <a:srgbClr val="898989"/>
                </a:solidFill>
              </a:rPr>
              <a:pPr>
                <a:spcAft>
                  <a:spcPts val="600"/>
                </a:spcAft>
              </a:pPr>
              <a:t>40</a:t>
            </a:fld>
            <a:endParaRPr lang="en-US">
              <a:solidFill>
                <a:srgbClr val="898989"/>
              </a:solidFill>
            </a:endParaRPr>
          </a:p>
        </p:txBody>
      </p:sp>
    </p:spTree>
    <p:extLst>
      <p:ext uri="{BB962C8B-B14F-4D97-AF65-F5344CB8AC3E}">
        <p14:creationId xmlns:p14="http://schemas.microsoft.com/office/powerpoint/2010/main" val="861827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5EED-40A3-46E6-9CD4-5C937A200CFF}"/>
              </a:ext>
            </a:extLst>
          </p:cNvPr>
          <p:cNvSpPr>
            <a:spLocks noGrp="1"/>
          </p:cNvSpPr>
          <p:nvPr>
            <p:ph type="title"/>
          </p:nvPr>
        </p:nvSpPr>
        <p:spPr>
          <a:xfrm>
            <a:off x="609601" y="4385066"/>
            <a:ext cx="10923638" cy="1317643"/>
          </a:xfrm>
        </p:spPr>
        <p:txBody>
          <a:bodyPr vert="horz" lIns="91440" tIns="45720" rIns="91440" bIns="45720" rtlCol="0" anchor="b">
            <a:normAutofit/>
          </a:bodyPr>
          <a:lstStyle/>
          <a:p>
            <a:pPr algn="l">
              <a:lnSpc>
                <a:spcPct val="90000"/>
              </a:lnSpc>
            </a:pPr>
            <a:r>
              <a:rPr lang="en-US" sz="6600" kern="1200">
                <a:solidFill>
                  <a:schemeClr val="tx1"/>
                </a:solidFill>
                <a:latin typeface="+mj-lt"/>
                <a:ea typeface="+mj-ea"/>
                <a:cs typeface="+mj-cs"/>
              </a:rPr>
              <a:t>Encounter with Jupiter</a:t>
            </a:r>
          </a:p>
        </p:txBody>
      </p:sp>
      <p:pic>
        <p:nvPicPr>
          <p:cNvPr id="5" name="Picture 4" descr="A planet in space&#10;&#10;Description automatically generated with medium confidence">
            <a:extLst>
              <a:ext uri="{FF2B5EF4-FFF2-40B4-BE49-F238E27FC236}">
                <a16:creationId xmlns:a16="http://schemas.microsoft.com/office/drawing/2014/main" id="{D7DA333A-134D-459A-8767-1ED908A435B6}"/>
              </a:ext>
            </a:extLst>
          </p:cNvPr>
          <p:cNvPicPr>
            <a:picLocks noChangeAspect="1"/>
          </p:cNvPicPr>
          <p:nvPr/>
        </p:nvPicPr>
        <p:blipFill rotWithShape="1">
          <a:blip r:embed="rId3">
            <a:extLst>
              <a:ext uri="{28A0092B-C50C-407E-A947-70E740481C1C}">
                <a14:useLocalDpi xmlns:a14="http://schemas.microsoft.com/office/drawing/2010/main" val="0"/>
              </a:ext>
            </a:extLst>
          </a:blip>
          <a:srcRect r="19382" b="1"/>
          <a:stretch/>
        </p:blipFill>
        <p:spPr>
          <a:xfrm>
            <a:off x="20" y="10"/>
            <a:ext cx="4059916" cy="4242806"/>
          </a:xfrm>
          <a:prstGeom prst="rect">
            <a:avLst/>
          </a:prstGeom>
        </p:spPr>
      </p:pic>
      <p:pic>
        <p:nvPicPr>
          <p:cNvPr id="7" name="Picture 6" descr="A picture containing dark, light, close&#10;&#10;Description automatically generated">
            <a:extLst>
              <a:ext uri="{FF2B5EF4-FFF2-40B4-BE49-F238E27FC236}">
                <a16:creationId xmlns:a16="http://schemas.microsoft.com/office/drawing/2014/main" id="{3CD78764-6A97-4199-8051-3D6EBCA4A0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40"/>
          <a:stretch/>
        </p:blipFill>
        <p:spPr>
          <a:xfrm>
            <a:off x="4090482" y="-1"/>
            <a:ext cx="4062918" cy="4242816"/>
          </a:xfrm>
          <a:prstGeom prst="rect">
            <a:avLst/>
          </a:prstGeom>
        </p:spPr>
      </p:pic>
      <p:pic>
        <p:nvPicPr>
          <p:cNvPr id="9" name="Picture 8" descr="A picture containing hula hoop&#10;&#10;Description automatically generated">
            <a:extLst>
              <a:ext uri="{FF2B5EF4-FFF2-40B4-BE49-F238E27FC236}">
                <a16:creationId xmlns:a16="http://schemas.microsoft.com/office/drawing/2014/main" id="{91566605-0BEB-44F5-B5BF-9715097ABA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89" r="24374" b="2"/>
          <a:stretch/>
        </p:blipFill>
        <p:spPr>
          <a:xfrm>
            <a:off x="8132064" y="10"/>
            <a:ext cx="4059936" cy="4242806"/>
          </a:xfrm>
          <a:prstGeom prst="rect">
            <a:avLst/>
          </a:prstGeom>
        </p:spPr>
      </p:pic>
      <p:cxnSp>
        <p:nvCxnSpPr>
          <p:cNvPr id="14" name="Straight Connector 13">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304952D7-57E8-40D0-B408-786BF35AF3E7}"/>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a:spcAft>
                <a:spcPts val="600"/>
              </a:spcAft>
            </a:pPr>
            <a:fld id="{4940364B-1D7D-4A4E-9F50-7D9DFD551C0C}" type="slidenum">
              <a:rPr lang="en-US">
                <a:solidFill>
                  <a:schemeClr val="tx1"/>
                </a:solidFill>
              </a:rPr>
              <a:pPr>
                <a:spcAft>
                  <a:spcPts val="600"/>
                </a:spcAft>
              </a:pPr>
              <a:t>41</a:t>
            </a:fld>
            <a:endParaRPr lang="en-US">
              <a:solidFill>
                <a:schemeClr val="tx1"/>
              </a:solidFill>
            </a:endParaRPr>
          </a:p>
        </p:txBody>
      </p:sp>
    </p:spTree>
    <p:extLst>
      <p:ext uri="{BB962C8B-B14F-4D97-AF65-F5344CB8AC3E}">
        <p14:creationId xmlns:p14="http://schemas.microsoft.com/office/powerpoint/2010/main" val="13145956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D5B2-8182-4EA9-BB18-925295D588AD}"/>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nSpc>
                <a:spcPct val="90000"/>
              </a:lnSpc>
            </a:pPr>
            <a:r>
              <a:rPr lang="en-US" sz="6000"/>
              <a:t>Encounter with Saturn</a:t>
            </a:r>
          </a:p>
        </p:txBody>
      </p:sp>
      <p:pic>
        <p:nvPicPr>
          <p:cNvPr id="7" name="Picture 6" descr="A picture containing earphone, dark&#10;&#10;Description automatically generated">
            <a:extLst>
              <a:ext uri="{FF2B5EF4-FFF2-40B4-BE49-F238E27FC236}">
                <a16:creationId xmlns:a16="http://schemas.microsoft.com/office/drawing/2014/main" id="{FDA5AC16-B569-42AC-9151-801EFE2B95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946" y="599476"/>
            <a:ext cx="3529109" cy="3529109"/>
          </a:xfrm>
          <a:prstGeom prst="rect">
            <a:avLst/>
          </a:prstGeom>
        </p:spPr>
      </p:pic>
      <p:pic>
        <p:nvPicPr>
          <p:cNvPr id="5" name="Picture 4" descr="A close up of the moon&#10;&#10;Description automatically generated with medium confidence">
            <a:extLst>
              <a:ext uri="{FF2B5EF4-FFF2-40B4-BE49-F238E27FC236}">
                <a16:creationId xmlns:a16="http://schemas.microsoft.com/office/drawing/2014/main" id="{F41E72BC-1C2A-4A1B-B9C8-E6526A73E0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2788" y="600819"/>
            <a:ext cx="3526424" cy="3526424"/>
          </a:xfrm>
          <a:prstGeom prst="rect">
            <a:avLst/>
          </a:prstGeom>
        </p:spPr>
      </p:pic>
      <p:pic>
        <p:nvPicPr>
          <p:cNvPr id="9" name="Picture 8" descr="A picture containing night sky&#10;&#10;Description automatically generated">
            <a:extLst>
              <a:ext uri="{FF2B5EF4-FFF2-40B4-BE49-F238E27FC236}">
                <a16:creationId xmlns:a16="http://schemas.microsoft.com/office/drawing/2014/main" id="{375F28CF-B23F-48C9-8493-C79DD0401E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0999" y="916993"/>
            <a:ext cx="3979339" cy="2984504"/>
          </a:xfrm>
          <a:prstGeom prst="rect">
            <a:avLst/>
          </a:prstGeom>
        </p:spPr>
      </p:pic>
      <p:cxnSp>
        <p:nvCxnSpPr>
          <p:cNvPr id="14" name="Straight Connector 13">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EECD93"/>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26BBA94-E04F-41B5-A393-F47CC6151AE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smtClean="0"/>
              <a:pPr>
                <a:spcAft>
                  <a:spcPts val="600"/>
                </a:spcAft>
              </a:pPr>
              <a:t>42</a:t>
            </a:fld>
            <a:endParaRPr lang="en-US"/>
          </a:p>
        </p:txBody>
      </p:sp>
    </p:spTree>
    <p:extLst>
      <p:ext uri="{BB962C8B-B14F-4D97-AF65-F5344CB8AC3E}">
        <p14:creationId xmlns:p14="http://schemas.microsoft.com/office/powerpoint/2010/main" val="4010865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EBFEE-8937-4BD9-8332-8FE8B87DB160}"/>
              </a:ext>
            </a:extLst>
          </p:cNvPr>
          <p:cNvSpPr>
            <a:spLocks noGrp="1"/>
          </p:cNvSpPr>
          <p:nvPr>
            <p:ph type="title"/>
          </p:nvPr>
        </p:nvSpPr>
        <p:spPr>
          <a:xfrm>
            <a:off x="609601" y="4385066"/>
            <a:ext cx="10923638" cy="1317643"/>
          </a:xfrm>
        </p:spPr>
        <p:txBody>
          <a:bodyPr vert="horz" lIns="91440" tIns="45720" rIns="91440" bIns="45720" rtlCol="0" anchor="b">
            <a:normAutofit/>
          </a:bodyPr>
          <a:lstStyle/>
          <a:p>
            <a:pPr algn="l">
              <a:lnSpc>
                <a:spcPct val="90000"/>
              </a:lnSpc>
            </a:pPr>
            <a:r>
              <a:rPr lang="en-US" sz="6100" kern="1200">
                <a:solidFill>
                  <a:schemeClr val="tx1"/>
                </a:solidFill>
                <a:latin typeface="+mj-lt"/>
                <a:ea typeface="+mj-ea"/>
                <a:cs typeface="+mj-cs"/>
              </a:rPr>
              <a:t>Voyager 2 Encounter with Uranus</a:t>
            </a:r>
          </a:p>
        </p:txBody>
      </p:sp>
      <p:pic>
        <p:nvPicPr>
          <p:cNvPr id="5" name="Picture 4" descr="A picture containing egg, black, white, dark&#10;&#10;Description automatically generated">
            <a:extLst>
              <a:ext uri="{FF2B5EF4-FFF2-40B4-BE49-F238E27FC236}">
                <a16:creationId xmlns:a16="http://schemas.microsoft.com/office/drawing/2014/main" id="{FBE512A7-364F-492A-AB20-7E841E82017F}"/>
              </a:ext>
            </a:extLst>
          </p:cNvPr>
          <p:cNvPicPr>
            <a:picLocks noChangeAspect="1"/>
          </p:cNvPicPr>
          <p:nvPr/>
        </p:nvPicPr>
        <p:blipFill rotWithShape="1">
          <a:blip r:embed="rId3">
            <a:extLst>
              <a:ext uri="{28A0092B-C50C-407E-A947-70E740481C1C}">
                <a14:useLocalDpi xmlns:a14="http://schemas.microsoft.com/office/drawing/2010/main" val="0"/>
              </a:ext>
            </a:extLst>
          </a:blip>
          <a:srcRect l="183" r="6038" b="-4"/>
          <a:stretch/>
        </p:blipFill>
        <p:spPr>
          <a:xfrm>
            <a:off x="20" y="10"/>
            <a:ext cx="4059916" cy="4242806"/>
          </a:xfrm>
          <a:prstGeom prst="rect">
            <a:avLst/>
          </a:prstGeom>
        </p:spPr>
      </p:pic>
      <p:pic>
        <p:nvPicPr>
          <p:cNvPr id="9" name="Picture 8" descr="A close-up of a black surface&#10;&#10;Description automatically generated with low confidence">
            <a:extLst>
              <a:ext uri="{FF2B5EF4-FFF2-40B4-BE49-F238E27FC236}">
                <a16:creationId xmlns:a16="http://schemas.microsoft.com/office/drawing/2014/main" id="{C62E871E-41EB-4686-B68F-8DB41B806FDF}"/>
              </a:ext>
            </a:extLst>
          </p:cNvPr>
          <p:cNvPicPr>
            <a:picLocks noChangeAspect="1"/>
          </p:cNvPicPr>
          <p:nvPr/>
        </p:nvPicPr>
        <p:blipFill rotWithShape="1">
          <a:blip r:embed="rId4">
            <a:extLst>
              <a:ext uri="{28A0092B-C50C-407E-A947-70E740481C1C}">
                <a14:useLocalDpi xmlns:a14="http://schemas.microsoft.com/office/drawing/2010/main" val="0"/>
              </a:ext>
            </a:extLst>
          </a:blip>
          <a:srcRect l="3191" r="3443"/>
          <a:stretch/>
        </p:blipFill>
        <p:spPr>
          <a:xfrm>
            <a:off x="4090482" y="-1"/>
            <a:ext cx="4062918" cy="4242816"/>
          </a:xfrm>
          <a:prstGeom prst="rect">
            <a:avLst/>
          </a:prstGeom>
        </p:spPr>
      </p:pic>
      <p:pic>
        <p:nvPicPr>
          <p:cNvPr id="7" name="Picture 6" descr="A picture containing black, crater, dark&#10;&#10;Description automatically generated">
            <a:extLst>
              <a:ext uri="{FF2B5EF4-FFF2-40B4-BE49-F238E27FC236}">
                <a16:creationId xmlns:a16="http://schemas.microsoft.com/office/drawing/2014/main" id="{B65DF1E0-9977-4480-8762-155BC96808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48" r="151"/>
          <a:stretch/>
        </p:blipFill>
        <p:spPr>
          <a:xfrm>
            <a:off x="8132064" y="10"/>
            <a:ext cx="4059936" cy="4242806"/>
          </a:xfrm>
          <a:prstGeom prst="rect">
            <a:avLst/>
          </a:prstGeom>
        </p:spPr>
      </p:pic>
      <p:cxnSp>
        <p:nvCxnSpPr>
          <p:cNvPr id="19" name="Straight Connector 18">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32D811C7-1143-4341-82C6-9EBE6337F0FB}"/>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a:spcAft>
                <a:spcPts val="600"/>
              </a:spcAft>
            </a:pPr>
            <a:fld id="{4940364B-1D7D-4A4E-9F50-7D9DFD551C0C}" type="slidenum">
              <a:rPr lang="en-US">
                <a:solidFill>
                  <a:schemeClr val="tx1"/>
                </a:solidFill>
              </a:rPr>
              <a:pPr>
                <a:spcAft>
                  <a:spcPts val="600"/>
                </a:spcAft>
              </a:pPr>
              <a:t>43</a:t>
            </a:fld>
            <a:endParaRPr lang="en-US">
              <a:solidFill>
                <a:schemeClr val="tx1"/>
              </a:solidFill>
            </a:endParaRPr>
          </a:p>
        </p:txBody>
      </p:sp>
    </p:spTree>
    <p:extLst>
      <p:ext uri="{BB962C8B-B14F-4D97-AF65-F5344CB8AC3E}">
        <p14:creationId xmlns:p14="http://schemas.microsoft.com/office/powerpoint/2010/main" val="10610417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05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icture containing close&#10;&#10;Description automatically generated">
            <a:extLst>
              <a:ext uri="{FF2B5EF4-FFF2-40B4-BE49-F238E27FC236}">
                <a16:creationId xmlns:a16="http://schemas.microsoft.com/office/drawing/2014/main" id="{F18E7840-24BD-498F-8458-922CD09F9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187450"/>
            <a:ext cx="2713038" cy="2263775"/>
          </a:xfrm>
          <a:prstGeom prst="rect">
            <a:avLst/>
          </a:prstGeom>
        </p:spPr>
      </p:pic>
      <p:pic>
        <p:nvPicPr>
          <p:cNvPr id="7" name="Picture 6" descr="A picture containing light, nature, night, star&#10;&#10;Description automatically generated">
            <a:extLst>
              <a:ext uri="{FF2B5EF4-FFF2-40B4-BE49-F238E27FC236}">
                <a16:creationId xmlns:a16="http://schemas.microsoft.com/office/drawing/2014/main" id="{BE56903D-23ED-45ED-AA67-9B95B145C1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3505200"/>
            <a:ext cx="2713038" cy="2160588"/>
          </a:xfrm>
          <a:prstGeom prst="rect">
            <a:avLst/>
          </a:prstGeom>
        </p:spPr>
      </p:pic>
      <p:pic>
        <p:nvPicPr>
          <p:cNvPr id="5" name="Picture 4" descr="A planet in space&#10;&#10;Description automatically generated with medium confidence">
            <a:extLst>
              <a:ext uri="{FF2B5EF4-FFF2-40B4-BE49-F238E27FC236}">
                <a16:creationId xmlns:a16="http://schemas.microsoft.com/office/drawing/2014/main" id="{4A1C56E8-5098-4258-A061-9173C3B678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5613" y="1187450"/>
            <a:ext cx="4548188" cy="4478338"/>
          </a:xfrm>
          <a:prstGeom prst="rect">
            <a:avLst/>
          </a:prstGeom>
        </p:spPr>
      </p:pic>
      <p:sp>
        <p:nvSpPr>
          <p:cNvPr id="2" name="Title 1">
            <a:extLst>
              <a:ext uri="{FF2B5EF4-FFF2-40B4-BE49-F238E27FC236}">
                <a16:creationId xmlns:a16="http://schemas.microsoft.com/office/drawing/2014/main" id="{FC9E0566-99ED-436B-B515-AACA64081FE9}"/>
              </a:ext>
            </a:extLst>
          </p:cNvPr>
          <p:cNvSpPr>
            <a:spLocks noGrp="1"/>
          </p:cNvSpPr>
          <p:nvPr>
            <p:ph type="title"/>
          </p:nvPr>
        </p:nvSpPr>
        <p:spPr>
          <a:xfrm>
            <a:off x="838200" y="2057400"/>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nSpc>
                <a:spcPct val="90000"/>
              </a:lnSpc>
            </a:pPr>
            <a:r>
              <a:rPr lang="en-US" sz="2600" kern="1200">
                <a:solidFill>
                  <a:srgbClr val="FFFFFF"/>
                </a:solidFill>
                <a:latin typeface="+mj-lt"/>
                <a:ea typeface="+mj-ea"/>
                <a:cs typeface="+mj-cs"/>
              </a:rPr>
              <a:t>Voyager 2 Encounter with Neptune</a:t>
            </a:r>
          </a:p>
        </p:txBody>
      </p:sp>
      <p:sp>
        <p:nvSpPr>
          <p:cNvPr id="3" name="Slide Number Placeholder 2">
            <a:extLst>
              <a:ext uri="{FF2B5EF4-FFF2-40B4-BE49-F238E27FC236}">
                <a16:creationId xmlns:a16="http://schemas.microsoft.com/office/drawing/2014/main" id="{D2FBA698-F273-4247-91FF-C5C6E2C485E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940364B-1D7D-4A4E-9F50-7D9DFD551C0C}" type="slidenum">
              <a:rPr lang="en-US">
                <a:solidFill>
                  <a:schemeClr val="tx1">
                    <a:alpha val="80000"/>
                  </a:schemeClr>
                </a:solidFill>
              </a:rPr>
              <a:pPr>
                <a:spcAft>
                  <a:spcPts val="600"/>
                </a:spcAft>
              </a:pPr>
              <a:t>44</a:t>
            </a:fld>
            <a:endParaRPr lang="en-US">
              <a:solidFill>
                <a:schemeClr val="tx1">
                  <a:alpha val="80000"/>
                </a:schemeClr>
              </a:solidFill>
            </a:endParaRPr>
          </a:p>
        </p:txBody>
      </p:sp>
    </p:spTree>
    <p:extLst>
      <p:ext uri="{BB962C8B-B14F-4D97-AF65-F5344CB8AC3E}">
        <p14:creationId xmlns:p14="http://schemas.microsoft.com/office/powerpoint/2010/main" val="4139557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Close to the Edge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7352" y="1600201"/>
            <a:ext cx="9157299" cy="4873415"/>
          </a:xfrm>
        </p:spPr>
      </p:pic>
      <p:sp>
        <p:nvSpPr>
          <p:cNvPr id="4" name="Slide Number Placeholder 3"/>
          <p:cNvSpPr>
            <a:spLocks noGrp="1"/>
          </p:cNvSpPr>
          <p:nvPr>
            <p:ph type="sldNum" sz="quarter" idx="12"/>
          </p:nvPr>
        </p:nvSpPr>
        <p:spPr/>
        <p:txBody>
          <a:bodyPr/>
          <a:lstStyle/>
          <a:p>
            <a:fld id="{4940364B-1D7D-4A4E-9F50-7D9DFD551C0C}" type="slidenum">
              <a:rPr lang="en-US" smtClean="0"/>
              <a:t>45</a:t>
            </a:fld>
            <a:endParaRPr lang="en-US"/>
          </a:p>
        </p:txBody>
      </p:sp>
    </p:spTree>
    <p:extLst>
      <p:ext uri="{BB962C8B-B14F-4D97-AF65-F5344CB8AC3E}">
        <p14:creationId xmlns:p14="http://schemas.microsoft.com/office/powerpoint/2010/main" val="1182149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3216</TotalTime>
  <Words>3320</Words>
  <Application>Microsoft Office PowerPoint</Application>
  <PresentationFormat>Widescreen</PresentationFormat>
  <Paragraphs>337</Paragraphs>
  <Slides>45</Slides>
  <Notes>40</Notes>
  <HiddenSlides>6</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45</vt:i4>
      </vt:variant>
    </vt:vector>
  </HeadingPairs>
  <TitlesOfParts>
    <vt:vector size="53" baseType="lpstr">
      <vt:lpstr>Arial</vt:lpstr>
      <vt:lpstr>Arial Rounded MT Bold</vt:lpstr>
      <vt:lpstr>Calibri</vt:lpstr>
      <vt:lpstr>Helvetica</vt:lpstr>
      <vt:lpstr>Symbol</vt:lpstr>
      <vt:lpstr>Tahoma</vt:lpstr>
      <vt:lpstr>Office Theme</vt:lpstr>
      <vt:lpstr>Default Design</vt:lpstr>
      <vt:lpstr>Voyager and the Heliosphere</vt:lpstr>
      <vt:lpstr>Northern Lights</vt:lpstr>
      <vt:lpstr>Presentation</vt:lpstr>
      <vt:lpstr>Syzygy  The Reason for Voyager</vt:lpstr>
      <vt:lpstr>The Gravity Assist Effect</vt:lpstr>
      <vt:lpstr>Voyager Launches</vt:lpstr>
      <vt:lpstr>The Planetary Grand Tour</vt:lpstr>
      <vt:lpstr>New Trajectories</vt:lpstr>
      <vt:lpstr>Voyager Interstellar Mission</vt:lpstr>
      <vt:lpstr>PowerPoint Presentation</vt:lpstr>
      <vt:lpstr>Some Facts</vt:lpstr>
      <vt:lpstr>Sun’s Primary Magnetic Field</vt:lpstr>
      <vt:lpstr>PowerPoint Presentation</vt:lpstr>
      <vt:lpstr>Sunspot Butterfly Graph</vt:lpstr>
      <vt:lpstr>PowerPoint Presentation</vt:lpstr>
      <vt:lpstr>What Theory Predicted </vt:lpstr>
      <vt:lpstr>Change in Magnetic Field</vt:lpstr>
      <vt:lpstr>The Magnetic Highway</vt:lpstr>
      <vt:lpstr>Three Phases of the VIM</vt:lpstr>
      <vt:lpstr>Magnetic Wave Compression</vt:lpstr>
      <vt:lpstr>PowerPoint Presentation</vt:lpstr>
      <vt:lpstr>PowerPoint Presentation</vt:lpstr>
      <vt:lpstr>Leaking Particles</vt:lpstr>
      <vt:lpstr>Three Interstellar Indicators</vt:lpstr>
      <vt:lpstr>Passing through the Heliopause</vt:lpstr>
      <vt:lpstr>PowerPoint Presentation</vt:lpstr>
      <vt:lpstr>Where are Voyager 1 &amp; 2 Today Status as of October 17, 2022</vt:lpstr>
      <vt:lpstr>Where are they going?</vt:lpstr>
      <vt:lpstr>Where to Next?</vt:lpstr>
      <vt:lpstr>Voyager 1</vt:lpstr>
      <vt:lpstr>PowerPoint Presentation</vt:lpstr>
      <vt:lpstr>Image of Golden Record Jacket</vt:lpstr>
      <vt:lpstr>PowerPoint Presentation</vt:lpstr>
      <vt:lpstr>Questions???</vt:lpstr>
      <vt:lpstr>PowerPoint Presentation</vt:lpstr>
      <vt:lpstr>PowerPoint Presentation</vt:lpstr>
      <vt:lpstr>PowerPoint Presentation</vt:lpstr>
      <vt:lpstr>PowerPoint Presentation</vt:lpstr>
      <vt:lpstr>PowerPoint Presentation</vt:lpstr>
      <vt:lpstr>The Mariner Program</vt:lpstr>
      <vt:lpstr>Encounter with Jupiter</vt:lpstr>
      <vt:lpstr>Encounter with Saturn</vt:lpstr>
      <vt:lpstr>Voyager 2 Encounter with Uranus</vt:lpstr>
      <vt:lpstr>Voyager 2 Encounter with Neptune</vt:lpstr>
      <vt:lpstr>Close to the Edge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Voyager  The Little Spacecraft That Could</dc:title>
  <dc:creator>Dave</dc:creator>
  <cp:lastModifiedBy>David</cp:lastModifiedBy>
  <cp:revision>138</cp:revision>
  <dcterms:created xsi:type="dcterms:W3CDTF">2013-07-02T01:59:02Z</dcterms:created>
  <dcterms:modified xsi:type="dcterms:W3CDTF">2022-11-05T18:29:13Z</dcterms:modified>
</cp:coreProperties>
</file>